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59.svg" ContentType="image/svg+xml"/>
  <Override PartName="/ppt/media/image61.svg" ContentType="image/svg+xml"/>
  <Override PartName="/ppt/media/image63.svg" ContentType="image/svg+xml"/>
  <Override PartName="/ppt/media/image6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5" r:id="rId4"/>
    <p:sldMasterId id="2147483687" r:id="rId5"/>
  </p:sldMasterIdLst>
  <p:notesMasterIdLst>
    <p:notesMasterId r:id="rId33"/>
  </p:notesMasterIdLst>
  <p:sldIdLst>
    <p:sldId id="1809" r:id="rId6"/>
    <p:sldId id="2134" r:id="rId7"/>
    <p:sldId id="1987" r:id="rId8"/>
    <p:sldId id="2135" r:id="rId9"/>
    <p:sldId id="1988" r:id="rId10"/>
    <p:sldId id="1990" r:id="rId11"/>
    <p:sldId id="1991" r:id="rId12"/>
    <p:sldId id="2067" r:id="rId13"/>
    <p:sldId id="1992" r:id="rId14"/>
    <p:sldId id="2060" r:id="rId15"/>
    <p:sldId id="2061" r:id="rId16"/>
    <p:sldId id="1993" r:id="rId17"/>
    <p:sldId id="1994" r:id="rId18"/>
    <p:sldId id="2265" r:id="rId19"/>
    <p:sldId id="2062" r:id="rId20"/>
    <p:sldId id="2064" r:id="rId21"/>
    <p:sldId id="2065" r:id="rId22"/>
    <p:sldId id="2233" r:id="rId23"/>
    <p:sldId id="2137" r:id="rId24"/>
    <p:sldId id="2138" r:id="rId25"/>
    <p:sldId id="1400" r:id="rId26"/>
    <p:sldId id="1401" r:id="rId27"/>
    <p:sldId id="1437" r:id="rId28"/>
    <p:sldId id="1438" r:id="rId29"/>
    <p:sldId id="1439" r:id="rId30"/>
    <p:sldId id="1442" r:id="rId31"/>
    <p:sldId id="1443" r:id="rId32"/>
    <p:sldId id="1444" r:id="rId34"/>
    <p:sldId id="2191" r:id="rId35"/>
    <p:sldId id="1446" r:id="rId36"/>
    <p:sldId id="1447" r:id="rId37"/>
    <p:sldId id="1448" r:id="rId38"/>
    <p:sldId id="2139" r:id="rId39"/>
    <p:sldId id="2141" r:id="rId40"/>
    <p:sldId id="1449" r:id="rId41"/>
    <p:sldId id="1492" r:id="rId42"/>
    <p:sldId id="1493" r:id="rId43"/>
    <p:sldId id="1477" r:id="rId44"/>
    <p:sldId id="2223" r:id="rId45"/>
    <p:sldId id="2142" r:id="rId46"/>
    <p:sldId id="2143" r:id="rId47"/>
    <p:sldId id="1455" r:id="rId48"/>
    <p:sldId id="1457" r:id="rId49"/>
    <p:sldId id="1463" r:id="rId50"/>
    <p:sldId id="2234" r:id="rId51"/>
    <p:sldId id="2144" r:id="rId52"/>
    <p:sldId id="1499" r:id="rId53"/>
    <p:sldId id="2235" r:id="rId54"/>
    <p:sldId id="1534" r:id="rId55"/>
  </p:sldIdLst>
  <p:sldSz cx="9144000" cy="5143500" type="screen16x9"/>
  <p:notesSz cx="6858000" cy="9144000"/>
  <p:custDataLst>
    <p:tags r:id="rId60"/>
  </p:custData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eb8b6173-acbf-4169-8bd0-8bc4764702bf}">
          <p14:sldIdLst>
            <p14:sldId id="1809"/>
          </p14:sldIdLst>
        </p14:section>
        <p14:section name="无标题节" id="{5a352ec4-3376-43da-ad69-46d9e8d98be3}">
          <p14:sldIdLst>
            <p14:sldId id="2134"/>
            <p14:sldId id="1987"/>
            <p14:sldId id="2135"/>
            <p14:sldId id="1988"/>
            <p14:sldId id="1990"/>
            <p14:sldId id="1991"/>
            <p14:sldId id="2067"/>
            <p14:sldId id="1992"/>
            <p14:sldId id="2060"/>
            <p14:sldId id="2061"/>
            <p14:sldId id="1993"/>
            <p14:sldId id="1994"/>
            <p14:sldId id="2265"/>
            <p14:sldId id="2062"/>
            <p14:sldId id="2064"/>
            <p14:sldId id="2065"/>
            <p14:sldId id="2233"/>
            <p14:sldId id="2137"/>
            <p14:sldId id="2138"/>
            <p14:sldId id="1400"/>
            <p14:sldId id="1401"/>
            <p14:sldId id="1437"/>
            <p14:sldId id="1438"/>
            <p14:sldId id="1439"/>
            <p14:sldId id="1442"/>
            <p14:sldId id="1443"/>
            <p14:sldId id="1444"/>
            <p14:sldId id="2191"/>
            <p14:sldId id="1446"/>
            <p14:sldId id="1447"/>
            <p14:sldId id="1448"/>
            <p14:sldId id="2139"/>
            <p14:sldId id="2141"/>
            <p14:sldId id="1449"/>
            <p14:sldId id="1492"/>
            <p14:sldId id="1493"/>
            <p14:sldId id="1477"/>
            <p14:sldId id="2223"/>
            <p14:sldId id="2142"/>
            <p14:sldId id="2143"/>
            <p14:sldId id="1455"/>
            <p14:sldId id="1457"/>
            <p14:sldId id="1463"/>
            <p14:sldId id="2234"/>
            <p14:sldId id="2144"/>
            <p14:sldId id="1499"/>
            <p14:sldId id="2235"/>
            <p14:sldId id="1534"/>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anli Liu" initials="Q"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240"/>
    <a:srgbClr val="85DFFF"/>
    <a:srgbClr val="FFFF99"/>
    <a:srgbClr val="E7E7E6"/>
    <a:srgbClr val="210BC1"/>
    <a:srgbClr val="DCBF1B"/>
    <a:srgbClr val="558ED5"/>
    <a:srgbClr val="F3C695"/>
    <a:srgbClr val="D9D9D9"/>
    <a:srgbClr val="0289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100" d="100"/>
          <a:sy n="100" d="100"/>
        </p:scale>
        <p:origin x="-1944" y="-798"/>
      </p:cViewPr>
      <p:guideLst>
        <p:guide orient="horz" pos="1646"/>
        <p:guide pos="2919"/>
      </p:guideLst>
    </p:cSldViewPr>
  </p:slideViewPr>
  <p:notesTextViewPr>
    <p:cViewPr>
      <p:scale>
        <a:sx n="1" d="1"/>
        <a:sy n="1" d="1"/>
      </p:scale>
      <p:origin x="0" y="0"/>
    </p:cViewPr>
  </p:notesTextViewPr>
  <p:sorterViewPr>
    <p:cViewPr>
      <p:scale>
        <a:sx n="170" d="100"/>
        <a:sy n="170" d="100"/>
      </p:scale>
      <p:origin x="0" y="2636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0" Type="http://schemas.openxmlformats.org/officeDocument/2006/relationships/tags" Target="tags/tag49.xml"/><Relationship Id="rId6" Type="http://schemas.openxmlformats.org/officeDocument/2006/relationships/slide" Target="slides/slide1.xml"/><Relationship Id="rId59" Type="http://schemas.openxmlformats.org/officeDocument/2006/relationships/commentAuthors" Target="commentAuthors.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notesMaster" Target="notesMasters/notesMaster1.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EA0907-601D-4BDD-A2BB-FF85B25691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1FB8CD-6863-4D35-99A6-254048D8168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21506" name="Rectangle 2"/>
          <p:cNvSpPr>
            <a:spLocks noGrp="1" noRot="1" noChangeAspect="1" noTextEdit="1"/>
          </p:cNvSpPr>
          <p:nvPr>
            <p:ph type="sldImg"/>
          </p:nvPr>
        </p:nvSpPr>
        <p:spPr>
          <a:xfrm>
            <a:off x="1139825" y="682625"/>
            <a:ext cx="4572000" cy="3429000"/>
          </a:xfrm>
          <a:ln>
            <a:solidFill>
              <a:srgbClr val="000000"/>
            </a:solidFill>
            <a:miter/>
          </a:ln>
        </p:spPr>
      </p:sp>
      <p:sp>
        <p:nvSpPr>
          <p:cNvPr id="21507" name="Rectangle 3"/>
          <p:cNvSpPr>
            <a:spLocks noGrp="1"/>
          </p:cNvSpPr>
          <p:nvPr>
            <p:ph type="body"/>
          </p:nvPr>
        </p:nvSpPr>
        <p:spPr>
          <a:xfrm>
            <a:off x="682625" y="4340225"/>
            <a:ext cx="5486400" cy="4114800"/>
          </a:xfrm>
        </p:spPr>
        <p:txBody>
          <a:bodyPr wrap="square" anchor="t"/>
          <a:p>
            <a:pPr lvl="0" eaLnBrk="1" hangingPunct="1">
              <a:spcBef>
                <a:spcPct val="0"/>
              </a:spcBef>
            </a:pPr>
            <a:r>
              <a:rPr lang="zh-CN" altLang="en-US" dirty="0"/>
              <a:t>第三个利用平台中的时间排序的功能，来找到最新发表的文章，首先</a:t>
            </a: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34818" name="Rectangle 2"/>
          <p:cNvSpPr>
            <a:spLocks noGrp="1" noRot="1" noChangeAspect="1" noTextEdit="1"/>
          </p:cNvSpPr>
          <p:nvPr>
            <p:ph type="sldImg"/>
          </p:nvPr>
        </p:nvSpPr>
        <p:spPr>
          <a:xfrm>
            <a:off x="1141413" y="684213"/>
            <a:ext cx="4572000" cy="3429000"/>
          </a:xfrm>
          <a:ln>
            <a:solidFill>
              <a:srgbClr val="000000"/>
            </a:solidFill>
            <a:miter/>
          </a:ln>
        </p:spPr>
      </p:sp>
      <p:sp>
        <p:nvSpPr>
          <p:cNvPr id="34819" name="Rectangle 3"/>
          <p:cNvSpPr>
            <a:spLocks noGrp="1"/>
          </p:cNvSpPr>
          <p:nvPr>
            <p:ph type="body"/>
          </p:nvPr>
        </p:nvSpPr>
        <p:spPr>
          <a:xfrm>
            <a:off x="684213" y="4341813"/>
            <a:ext cx="5486400" cy="4114800"/>
          </a:xfrm>
        </p:spPr>
        <p:txBody>
          <a:bodyPr wrap="square" anchor="t"/>
          <a:p>
            <a:pPr lvl="0" eaLnBrk="1" hangingPunct="1"/>
            <a:r>
              <a:rPr lang="zh-CN" altLang="en-US" dirty="0"/>
              <a:t>刚才讲了下在文章撰写的找资源，以往建文件夹，也会用到文献管理软件</a:t>
            </a: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34818" name="Rectangle 2"/>
          <p:cNvSpPr>
            <a:spLocks noGrp="1" noRot="1" noChangeAspect="1" noTextEdit="1"/>
          </p:cNvSpPr>
          <p:nvPr>
            <p:ph type="sldImg"/>
          </p:nvPr>
        </p:nvSpPr>
        <p:spPr>
          <a:xfrm>
            <a:off x="1141413" y="684213"/>
            <a:ext cx="4572000" cy="3429000"/>
          </a:xfrm>
          <a:ln>
            <a:solidFill>
              <a:srgbClr val="000000"/>
            </a:solidFill>
            <a:miter/>
          </a:ln>
        </p:spPr>
      </p:sp>
      <p:sp>
        <p:nvSpPr>
          <p:cNvPr id="34819" name="Rectangle 3"/>
          <p:cNvSpPr>
            <a:spLocks noGrp="1"/>
          </p:cNvSpPr>
          <p:nvPr>
            <p:ph type="body"/>
          </p:nvPr>
        </p:nvSpPr>
        <p:spPr>
          <a:xfrm>
            <a:off x="684213" y="4341813"/>
            <a:ext cx="5486400" cy="4114800"/>
          </a:xfrm>
        </p:spPr>
        <p:txBody>
          <a:bodyPr wrap="square" anchor="t"/>
          <a:p>
            <a:pPr lvl="0" eaLnBrk="1" hangingPunct="1"/>
            <a:r>
              <a:rPr lang="zh-CN" altLang="en-US" dirty="0"/>
              <a:t>刚才讲了下在文章撰写的找资源，以往建文件夹，也会用到文献管理软件</a:t>
            </a: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62466" name="Rectangle 2"/>
          <p:cNvSpPr>
            <a:spLocks noGrp="1" noRot="1" noChangeAspect="1" noTextEdit="1"/>
          </p:cNvSpPr>
          <p:nvPr>
            <p:ph type="sldImg"/>
          </p:nvPr>
        </p:nvSpPr>
        <p:spPr>
          <a:xfrm>
            <a:off x="1139825" y="682625"/>
            <a:ext cx="4572000" cy="3429000"/>
          </a:xfrm>
          <a:ln>
            <a:solidFill>
              <a:srgbClr val="000000"/>
            </a:solidFill>
            <a:miter/>
          </a:ln>
        </p:spPr>
      </p:sp>
      <p:sp>
        <p:nvSpPr>
          <p:cNvPr id="62467" name="Rectangle 3"/>
          <p:cNvSpPr>
            <a:spLocks noGrp="1" noRot="1" noChangeAspect="1"/>
          </p:cNvSpPr>
          <p:nvPr>
            <p:ph type="body"/>
          </p:nvPr>
        </p:nvSpPr>
        <p:spPr>
          <a:xfrm>
            <a:off x="-588962" y="8207375"/>
            <a:ext cx="7008812" cy="8928100"/>
          </a:xfrm>
          <a:ln w="1">
            <a:solidFill>
              <a:schemeClr val="tx1"/>
            </a:solidFill>
            <a:miter/>
          </a:ln>
        </p:spPr>
        <p:txBody>
          <a:bodyPr wrap="square" anchor="t"/>
          <a:p>
            <a:pPr lvl="0" eaLnBrk="1" hangingPunct="1"/>
            <a:r>
              <a:rPr lang="zh-CN" altLang="en-US"/>
              <a:t>当你了解了如何查找资源，如何进一步深度挖掘信息进行选题立项之后，接下来我们还可以做什么？</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937D59-5EDB-4C39-B697-625748F703B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1DC1F-5561-484E-AB46-68C682854F61}"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937D59-5EDB-4C39-B697-625748F703B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1DC1F-5561-484E-AB46-68C682854F61}"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937D59-5EDB-4C39-B697-625748F703B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1DC1F-5561-484E-AB46-68C682854F61}"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1556"/>
          </a:xfr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8"/>
          </a:xfr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937D59-5EDB-4C39-B697-625748F703B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1DC1F-5561-484E-AB46-68C682854F61}"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vert="horz" wrap="square" lIns="91440" tIns="45720" rIns="91440" bIns="4572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301625" y="285750"/>
            <a:ext cx="8540750" cy="85725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301625" y="1314450"/>
            <a:ext cx="8540750" cy="3202781"/>
          </a:xfrm>
        </p:spPr>
        <p:txBody>
          <a:bodyPr vert="horz" wrap="square" lIns="91440" tIns="45720" rIns="91440" bIns="45720" numCol="1" rtlCol="0" anchor="t" anchorCtr="0" compatLnSpc="1">
            <a:normAutofit/>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defRPr/>
            </a:pPr>
            <a:endParaRPr kumimoji="0" lang="zh-CN" alt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7" name="Rectangle 4"/>
          <p:cNvSpPr>
            <a:spLocks noGrp="1" noChangeArrowheads="1"/>
          </p:cNvSpPr>
          <p:nvPr>
            <p:ph type="dt" sz="half" idx="2"/>
          </p:nvPr>
        </p:nvSpPr>
        <p:spPr>
          <a:xfrm>
            <a:off x="457200" y="4767263"/>
            <a:ext cx="2133600" cy="273844"/>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a:xfrm>
            <a:off x="3124200" y="4767263"/>
            <a:ext cx="2895600" cy="273844"/>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a:xfrm>
            <a:off x="6553200" y="4767263"/>
            <a:ext cx="2133600" cy="273844"/>
          </a:xfrm>
          <a:prstGeom prst="rect">
            <a:avLst/>
          </a:prstGeom>
        </p:spPr>
        <p:txBody>
          <a:bodyPr vert="horz" lIns="91440" tIns="45720" rIns="91440" bIns="45720" rtlCol="0" anchor="ctr"/>
          <a:p>
            <a:pPr algn="r"/>
            <a:fld id="{9A0DB2DC-4C9A-4742-B13C-FB6460FD3503}" type="slidenum">
              <a:rPr lang="en-US" altLang="zh-CN" dirty="0"/>
            </a:fld>
            <a:endParaRPr lang="en-US" altLang="zh-CN"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301625" y="285750"/>
            <a:ext cx="8540750" cy="85725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301625" y="1314450"/>
            <a:ext cx="4194175" cy="320278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314450"/>
            <a:ext cx="4194175" cy="320278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2"/>
          </p:nvPr>
        </p:nvSpPr>
        <p:spPr>
          <a:xfrm>
            <a:off x="457200" y="4767263"/>
            <a:ext cx="2133600" cy="273844"/>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a:xfrm>
            <a:off x="3124200" y="4767263"/>
            <a:ext cx="2895600" cy="273844"/>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a:xfrm>
            <a:off x="6553200" y="4767263"/>
            <a:ext cx="2133600" cy="273844"/>
          </a:xfrm>
          <a:prstGeom prst="rect">
            <a:avLst/>
          </a:prstGeom>
        </p:spPr>
        <p:txBody>
          <a:bodyPr vert="horz" lIns="91440" tIns="45720" rIns="91440" bIns="45720" rtlCol="0" anchor="ctr"/>
          <a:p>
            <a:pPr algn="r"/>
            <a:fld id="{9A0DB2DC-4C9A-4742-B13C-FB6460FD3503}" type="slidenum">
              <a:rPr lang="en-US" altLang="zh-CN" dirty="0"/>
            </a:fld>
            <a:endParaRPr lang="en-US" altLang="zh-CN" dirty="0"/>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空白内容">
    <p:spTree>
      <p:nvGrpSpPr>
        <p:cNvPr id="1" name=""/>
        <p:cNvGrpSpPr/>
        <p:nvPr/>
      </p:nvGrpSpPr>
      <p:grpSpPr>
        <a:xfrm>
          <a:off x="0" y="0"/>
          <a:ext cx="0" cy="0"/>
          <a:chOff x="0" y="0"/>
          <a:chExt cx="0" cy="0"/>
        </a:xfrm>
      </p:grpSpPr>
      <p:sp>
        <p:nvSpPr>
          <p:cNvPr id="2" name="矩形 6"/>
          <p:cNvSpPr/>
          <p:nvPr/>
        </p:nvSpPr>
        <p:spPr bwMode="auto">
          <a:xfrm>
            <a:off x="1" y="4800319"/>
            <a:ext cx="9144001" cy="343181"/>
          </a:xfrm>
          <a:prstGeom prst="rect">
            <a:avLst/>
          </a:prstGeom>
          <a:gradFill>
            <a:gsLst>
              <a:gs pos="80000">
                <a:srgbClr val="026DCE">
                  <a:alpha val="70000"/>
                </a:srgbClr>
              </a:gs>
              <a:gs pos="26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8" name="矩形 7"/>
          <p:cNvSpPr/>
          <p:nvPr/>
        </p:nvSpPr>
        <p:spPr bwMode="auto">
          <a:xfrm>
            <a:off x="-1" y="-22858"/>
            <a:ext cx="9144001" cy="715200"/>
          </a:xfrm>
          <a:prstGeom prst="rect">
            <a:avLst/>
          </a:prstGeom>
          <a:gradFill flip="none" rotWithShape="1">
            <a:gsLst>
              <a:gs pos="21000">
                <a:schemeClr val="accent2">
                  <a:lumMod val="75000"/>
                  <a:lumOff val="25000"/>
                </a:schemeClr>
              </a:gs>
              <a:gs pos="86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9" name="灯片编号占位符 3"/>
          <p:cNvSpPr txBox="1">
            <a:spLocks noChangeArrowheads="1"/>
          </p:cNvSpPr>
          <p:nvPr/>
        </p:nvSpPr>
        <p:spPr bwMode="auto">
          <a:xfrm>
            <a:off x="179388" y="4864894"/>
            <a:ext cx="1439863" cy="213122"/>
          </a:xfrm>
          <a:prstGeom prst="rect">
            <a:avLst/>
          </a:prstGeom>
          <a:noFill/>
          <a:ln w="9525">
            <a:noFill/>
            <a:miter lim="800000"/>
          </a:ln>
        </p:spPr>
        <p:txBody>
          <a:bodyPr/>
          <a:p>
            <a:pPr lvl="0" eaLnBrk="1" hangingPunct="1"/>
            <a:r>
              <a:rPr lang="de-DE" altLang="en-US" sz="900" b="1" dirty="0">
                <a:solidFill>
                  <a:schemeClr val="bg1"/>
                </a:solidFill>
                <a:latin typeface="微软雅黑" panose="020B0503020204020204" pitchFamily="34" charset="-122"/>
                <a:ea typeface="微软雅黑" panose="020B0503020204020204" pitchFamily="34" charset="-122"/>
              </a:rPr>
              <a:t> </a:t>
            </a:r>
            <a:fld id="{9A0DB2DC-4C9A-4742-B13C-FB6460FD3503}" type="slidenum">
              <a:rPr lang="zh-CN" altLang="en-US" sz="900" b="1" dirty="0">
                <a:solidFill>
                  <a:schemeClr val="bg1"/>
                </a:solidFill>
                <a:latin typeface="Arial" panose="020B0604020202020204" pitchFamily="34" charset="0"/>
                <a:ea typeface="微软雅黑" panose="020B0503020204020204" pitchFamily="34" charset="-122"/>
              </a:rPr>
            </a:fld>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10" name="灯片编号占位符 3"/>
          <p:cNvSpPr txBox="1">
            <a:spLocks noChangeArrowheads="1"/>
          </p:cNvSpPr>
          <p:nvPr/>
        </p:nvSpPr>
        <p:spPr bwMode="auto">
          <a:xfrm>
            <a:off x="7235825" y="4841081"/>
            <a:ext cx="1703388" cy="302419"/>
          </a:xfrm>
          <a:prstGeom prst="rect">
            <a:avLst/>
          </a:prstGeom>
          <a:noFill/>
          <a:ln w="9525">
            <a:noFill/>
            <a:miter lim="800000"/>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山西师范大学图书馆</a:t>
            </a:r>
            <a:endParaRPr kumimoji="0" lang="en-US" altLang="en-US" sz="9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pic>
        <p:nvPicPr>
          <p:cNvPr id="6154" name="Picture 2" descr="https://ss0.bdstatic.com/70cFuHSh_Q1YnxGkpoWK1HF6hhy/it/u=2799919928,4188714474&amp;fm=26&amp;gp=0.jpg"/>
          <p:cNvPicPr>
            <a:picLocks noChangeAspect="1"/>
          </p:cNvPicPr>
          <p:nvPr userDrawn="1"/>
        </p:nvPicPr>
        <p:blipFill>
          <a:blip r:embed="rId2"/>
          <a:stretch>
            <a:fillRect/>
          </a:stretch>
        </p:blipFill>
        <p:spPr>
          <a:xfrm>
            <a:off x="7127875" y="-20240"/>
            <a:ext cx="2052638" cy="720328"/>
          </a:xfrm>
          <a:prstGeom prst="rect">
            <a:avLst/>
          </a:prstGeom>
          <a:noFill/>
          <a:ln w="9525">
            <a:noFill/>
          </a:ln>
        </p:spPr>
      </p:pic>
      <p:sp>
        <p:nvSpPr>
          <p:cNvPr id="7" name="标题 1"/>
          <p:cNvSpPr>
            <a:spLocks noGrp="1"/>
          </p:cNvSpPr>
          <p:nvPr>
            <p:ph type="title"/>
          </p:nvPr>
        </p:nvSpPr>
        <p:spPr>
          <a:xfrm>
            <a:off x="0" y="44339"/>
            <a:ext cx="5832475" cy="582930"/>
          </a:xfrm>
        </p:spPr>
        <p:txBody>
          <a:bodyPr/>
          <a:lstStyle>
            <a:lvl1pPr algn="l">
              <a:defRPr sz="1800" b="1">
                <a:solidFill>
                  <a:srgbClr val="FF0000"/>
                </a:solidFill>
                <a:latin typeface="Times New Roman" panose="02020603050405020304" pitchFamily="2" charset="0"/>
                <a:ea typeface="微软雅黑" panose="020B0503020204020204" pitchFamily="34" charset="-122"/>
                <a:cs typeface="Times New Roman" panose="02020603050405020304" pitchFamily="2" charset="0"/>
              </a:defRPr>
            </a:lvl1pPr>
          </a:lstStyle>
          <a:p>
            <a:r>
              <a:rPr lang="zh-CN" altLang="en-US" smtClean="0"/>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3375"/>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2701529"/>
            <a:ext cx="6858000" cy="1241822"/>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3375"/>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3442097"/>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00150"/>
            <a:ext cx="4032504" cy="3394472"/>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200150"/>
            <a:ext cx="4032504" cy="3394472"/>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937D59-5EDB-4C39-B697-625748F703B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1DC1F-5561-484E-AB46-68C682854F61}"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333829"/>
            <a:ext cx="3655181" cy="617934"/>
          </a:xfrm>
        </p:spPr>
        <p:txBody>
          <a:bodyPr anchor="ctr" anchorCtr="0"/>
          <a:lstStyle>
            <a:lvl1pPr marL="0" indent="0">
              <a:buNone/>
              <a:defRPr sz="1575"/>
            </a:lvl1pPr>
            <a:lvl2pPr marL="257175" indent="0">
              <a:buNone/>
              <a:defRPr sz="1350"/>
            </a:lvl2pPr>
            <a:lvl3pPr marL="514350" indent="0">
              <a:buNone/>
              <a:defRPr sz="1125"/>
            </a:lvl3pPr>
            <a:lvl4pPr marL="771525" indent="0">
              <a:buNone/>
              <a:defRPr sz="1015"/>
            </a:lvl4pPr>
            <a:lvl5pPr marL="1028700" indent="0">
              <a:buNone/>
              <a:defRPr sz="1015"/>
            </a:lvl5pPr>
            <a:lvl6pPr marL="1285875" indent="0">
              <a:buNone/>
              <a:defRPr sz="1015"/>
            </a:lvl6pPr>
            <a:lvl7pPr marL="1543050" indent="0">
              <a:buNone/>
              <a:defRPr sz="1015"/>
            </a:lvl7pPr>
            <a:lvl8pPr marL="1800225" indent="0">
              <a:buNone/>
              <a:defRPr sz="1015"/>
            </a:lvl8pPr>
            <a:lvl9pPr marL="2057400" indent="0">
              <a:buNone/>
              <a:defRPr sz="1015"/>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1999034"/>
            <a:ext cx="3655181" cy="264321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1575"/>
            </a:lvl1pPr>
            <a:lvl2pPr marL="257175" indent="0">
              <a:buNone/>
              <a:defRPr sz="1350"/>
            </a:lvl2pPr>
            <a:lvl3pPr marL="514350" indent="0">
              <a:buNone/>
              <a:defRPr sz="1125"/>
            </a:lvl3pPr>
            <a:lvl4pPr marL="771525" indent="0">
              <a:buNone/>
              <a:defRPr sz="1015"/>
            </a:lvl4pPr>
            <a:lvl5pPr marL="1028700" indent="0">
              <a:buNone/>
              <a:defRPr sz="1015"/>
            </a:lvl5pPr>
            <a:lvl6pPr marL="1285875" indent="0">
              <a:buNone/>
              <a:defRPr sz="1015"/>
            </a:lvl6pPr>
            <a:lvl7pPr marL="1543050" indent="0">
              <a:buNone/>
              <a:defRPr sz="1015"/>
            </a:lvl7pPr>
            <a:lvl8pPr marL="1800225" indent="0">
              <a:buNone/>
              <a:defRPr sz="1015"/>
            </a:lvl8pPr>
            <a:lvl9pPr marL="2057400" indent="0">
              <a:buNone/>
              <a:defRPr sz="1015"/>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1999034"/>
            <a:ext cx="3673182" cy="264321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8" name="页脚占位符 7"/>
          <p:cNvSpPr>
            <a:spLocks noGrp="1"/>
          </p:cNvSpPr>
          <p:nvPr>
            <p:ph type="ftr" sz="quarter" idx="11"/>
          </p:nvPr>
        </p:nvSpPr>
        <p:spPr/>
        <p:txBody>
          <a:bodyPr/>
          <a:p>
            <a:pPr lvl="0" eaLnBrk="1" fontAlgn="base" hangingPunct="1"/>
            <a:endParaRPr lang="zh-CN" altLang="en-US" strike="noStrike" noProof="1" dirty="0"/>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4" name="页脚占位符 3"/>
          <p:cNvSpPr>
            <a:spLocks noGrp="1"/>
          </p:cNvSpPr>
          <p:nvPr>
            <p:ph type="ftr" sz="quarter" idx="11"/>
          </p:nvPr>
        </p:nvSpPr>
        <p:spPr/>
        <p:txBody>
          <a:bodyPr/>
          <a:p>
            <a:pPr lvl="0" eaLnBrk="1" fontAlgn="base" hangingPunct="1"/>
            <a:endParaRPr lang="zh-CN" altLang="en-US" strike="noStrike" noProof="1" dirty="0"/>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3" name="页脚占位符 2"/>
          <p:cNvSpPr>
            <a:spLocks noGrp="1"/>
          </p:cNvSpPr>
          <p:nvPr>
            <p:ph type="ftr" sz="quarter" idx="11"/>
          </p:nvPr>
        </p:nvSpPr>
        <p:spPr/>
        <p:txBody>
          <a:bodyPr/>
          <a:p>
            <a:pPr lvl="0" eaLnBrk="1" fontAlgn="base" hangingPunct="1"/>
            <a:endParaRPr lang="zh-CN" altLang="en-US" strike="noStrike" noProof="1" dirty="0"/>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18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18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342901"/>
            <a:ext cx="4629150" cy="4052888"/>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fontAlgn="base"/>
            <a:endParaRPr lang="zh-CN" altLang="en-US" strike="noStrike" noProof="1"/>
          </a:p>
        </p:txBody>
      </p:sp>
      <p:sp>
        <p:nvSpPr>
          <p:cNvPr id="4" name="文本占位符 3"/>
          <p:cNvSpPr>
            <a:spLocks noGrp="1"/>
          </p:cNvSpPr>
          <p:nvPr>
            <p:ph type="body" sz="half" idx="2"/>
          </p:nvPr>
        </p:nvSpPr>
        <p:spPr>
          <a:xfrm>
            <a:off x="629841" y="1543050"/>
            <a:ext cx="3124012" cy="2858691"/>
          </a:xfrm>
        </p:spPr>
        <p:txBody>
          <a:bodyPr/>
          <a:lstStyle>
            <a:lvl1pPr marL="0" indent="0">
              <a:buNone/>
              <a:defRPr sz="1125"/>
            </a:lvl1pPr>
            <a:lvl2pPr marL="257175" indent="0">
              <a:buNone/>
              <a:defRPr sz="1015"/>
            </a:lvl2pPr>
            <a:lvl3pPr marL="514350" indent="0">
              <a:buNone/>
              <a:defRPr sz="900"/>
            </a:lvl3pPr>
            <a:lvl4pPr marL="771525" indent="0">
              <a:buNone/>
              <a:defRPr sz="790"/>
            </a:lvl4pPr>
            <a:lvl5pPr marL="1028700" indent="0">
              <a:buNone/>
              <a:defRPr sz="790"/>
            </a:lvl5pPr>
            <a:lvl6pPr marL="1285875" indent="0">
              <a:buNone/>
              <a:defRPr sz="790"/>
            </a:lvl6pPr>
            <a:lvl7pPr marL="1543050" indent="0">
              <a:buNone/>
              <a:defRPr sz="790"/>
            </a:lvl7pPr>
            <a:lvl8pPr marL="1800225" indent="0">
              <a:buNone/>
              <a:defRPr sz="790"/>
            </a:lvl8pPr>
            <a:lvl9pPr marL="2057400" indent="0">
              <a:buNone/>
              <a:defRPr sz="79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482204"/>
            <a:ext cx="2057400" cy="4112419"/>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482204"/>
            <a:ext cx="6052930" cy="4112419"/>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3375"/>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2701529"/>
            <a:ext cx="6858000" cy="1241822"/>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3375"/>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3442097"/>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937D59-5EDB-4C39-B697-625748F703B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1DC1F-5561-484E-AB46-68C682854F61}"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00150"/>
            <a:ext cx="4032504" cy="3394472"/>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200150"/>
            <a:ext cx="4032504" cy="3394472"/>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333829"/>
            <a:ext cx="3655181" cy="617934"/>
          </a:xfrm>
        </p:spPr>
        <p:txBody>
          <a:bodyPr anchor="ctr" anchorCtr="0"/>
          <a:lstStyle>
            <a:lvl1pPr marL="0" indent="0">
              <a:buNone/>
              <a:defRPr sz="1575"/>
            </a:lvl1pPr>
            <a:lvl2pPr marL="257175" indent="0">
              <a:buNone/>
              <a:defRPr sz="1350"/>
            </a:lvl2pPr>
            <a:lvl3pPr marL="514350" indent="0">
              <a:buNone/>
              <a:defRPr sz="1125"/>
            </a:lvl3pPr>
            <a:lvl4pPr marL="771525" indent="0">
              <a:buNone/>
              <a:defRPr sz="1015"/>
            </a:lvl4pPr>
            <a:lvl5pPr marL="1028700" indent="0">
              <a:buNone/>
              <a:defRPr sz="1015"/>
            </a:lvl5pPr>
            <a:lvl6pPr marL="1285875" indent="0">
              <a:buNone/>
              <a:defRPr sz="1015"/>
            </a:lvl6pPr>
            <a:lvl7pPr marL="1543050" indent="0">
              <a:buNone/>
              <a:defRPr sz="1015"/>
            </a:lvl7pPr>
            <a:lvl8pPr marL="1800225" indent="0">
              <a:buNone/>
              <a:defRPr sz="1015"/>
            </a:lvl8pPr>
            <a:lvl9pPr marL="2057400" indent="0">
              <a:buNone/>
              <a:defRPr sz="1015"/>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1999034"/>
            <a:ext cx="3655181" cy="264321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1575"/>
            </a:lvl1pPr>
            <a:lvl2pPr marL="257175" indent="0">
              <a:buNone/>
              <a:defRPr sz="1350"/>
            </a:lvl2pPr>
            <a:lvl3pPr marL="514350" indent="0">
              <a:buNone/>
              <a:defRPr sz="1125"/>
            </a:lvl3pPr>
            <a:lvl4pPr marL="771525" indent="0">
              <a:buNone/>
              <a:defRPr sz="1015"/>
            </a:lvl4pPr>
            <a:lvl5pPr marL="1028700" indent="0">
              <a:buNone/>
              <a:defRPr sz="1015"/>
            </a:lvl5pPr>
            <a:lvl6pPr marL="1285875" indent="0">
              <a:buNone/>
              <a:defRPr sz="1015"/>
            </a:lvl6pPr>
            <a:lvl7pPr marL="1543050" indent="0">
              <a:buNone/>
              <a:defRPr sz="1015"/>
            </a:lvl7pPr>
            <a:lvl8pPr marL="1800225" indent="0">
              <a:buNone/>
              <a:defRPr sz="1015"/>
            </a:lvl8pPr>
            <a:lvl9pPr marL="2057400" indent="0">
              <a:buNone/>
              <a:defRPr sz="1015"/>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1999034"/>
            <a:ext cx="3673182" cy="264321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8" name="页脚占位符 7"/>
          <p:cNvSpPr>
            <a:spLocks noGrp="1"/>
          </p:cNvSpPr>
          <p:nvPr>
            <p:ph type="ftr" sz="quarter" idx="11"/>
          </p:nvPr>
        </p:nvSpPr>
        <p:spPr/>
        <p:txBody>
          <a:bodyPr/>
          <a:p>
            <a:pPr lvl="0" eaLnBrk="1" fontAlgn="base" hangingPunct="1"/>
            <a:endParaRPr lang="zh-CN" altLang="en-US" strike="noStrike" noProof="1" dirty="0"/>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4" name="页脚占位符 3"/>
          <p:cNvSpPr>
            <a:spLocks noGrp="1"/>
          </p:cNvSpPr>
          <p:nvPr>
            <p:ph type="ftr" sz="quarter" idx="11"/>
          </p:nvPr>
        </p:nvSpPr>
        <p:spPr/>
        <p:txBody>
          <a:bodyPr/>
          <a:p>
            <a:pPr lvl="0" eaLnBrk="1" fontAlgn="base" hangingPunct="1"/>
            <a:endParaRPr lang="zh-CN" altLang="en-US" strike="noStrike" noProof="1" dirty="0"/>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3" name="页脚占位符 2"/>
          <p:cNvSpPr>
            <a:spLocks noGrp="1"/>
          </p:cNvSpPr>
          <p:nvPr>
            <p:ph type="ftr" sz="quarter" idx="11"/>
          </p:nvPr>
        </p:nvSpPr>
        <p:spPr/>
        <p:txBody>
          <a:bodyPr/>
          <a:p>
            <a:pPr lvl="0" eaLnBrk="1" fontAlgn="base" hangingPunct="1"/>
            <a:endParaRPr lang="zh-CN" altLang="en-US" strike="noStrike" noProof="1" dirty="0"/>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18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18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342901"/>
            <a:ext cx="4629150" cy="4052888"/>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fontAlgn="base"/>
            <a:endParaRPr lang="zh-CN" altLang="en-US" strike="noStrike" noProof="1"/>
          </a:p>
        </p:txBody>
      </p:sp>
      <p:sp>
        <p:nvSpPr>
          <p:cNvPr id="4" name="文本占位符 3"/>
          <p:cNvSpPr>
            <a:spLocks noGrp="1"/>
          </p:cNvSpPr>
          <p:nvPr>
            <p:ph type="body" sz="half" idx="2"/>
          </p:nvPr>
        </p:nvSpPr>
        <p:spPr>
          <a:xfrm>
            <a:off x="629841" y="1543050"/>
            <a:ext cx="3124012" cy="2858691"/>
          </a:xfrm>
        </p:spPr>
        <p:txBody>
          <a:bodyPr/>
          <a:lstStyle>
            <a:lvl1pPr marL="0" indent="0">
              <a:buNone/>
              <a:defRPr sz="1125"/>
            </a:lvl1pPr>
            <a:lvl2pPr marL="257175" indent="0">
              <a:buNone/>
              <a:defRPr sz="1015"/>
            </a:lvl2pPr>
            <a:lvl3pPr marL="514350" indent="0">
              <a:buNone/>
              <a:defRPr sz="900"/>
            </a:lvl3pPr>
            <a:lvl4pPr marL="771525" indent="0">
              <a:buNone/>
              <a:defRPr sz="790"/>
            </a:lvl4pPr>
            <a:lvl5pPr marL="1028700" indent="0">
              <a:buNone/>
              <a:defRPr sz="790"/>
            </a:lvl5pPr>
            <a:lvl6pPr marL="1285875" indent="0">
              <a:buNone/>
              <a:defRPr sz="790"/>
            </a:lvl6pPr>
            <a:lvl7pPr marL="1543050" indent="0">
              <a:buNone/>
              <a:defRPr sz="790"/>
            </a:lvl7pPr>
            <a:lvl8pPr marL="1800225" indent="0">
              <a:buNone/>
              <a:defRPr sz="790"/>
            </a:lvl8pPr>
            <a:lvl9pPr marL="2057400" indent="0">
              <a:buNone/>
              <a:defRPr sz="79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482204"/>
            <a:ext cx="2057400" cy="4112419"/>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482204"/>
            <a:ext cx="6052930" cy="4112419"/>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937D59-5EDB-4C39-B697-625748F703B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31DC1F-5561-484E-AB46-68C682854F61}"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937D59-5EDB-4C39-B697-625748F703B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31DC1F-5561-484E-AB46-68C682854F61}"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937D59-5EDB-4C39-B697-625748F703B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31DC1F-5561-484E-AB46-68C682854F61}"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937D59-5EDB-4C39-B697-625748F703B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1DC1F-5561-484E-AB46-68C682854F61}"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937D59-5EDB-4C39-B697-625748F703B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1DC1F-5561-484E-AB46-68C682854F61}"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3" Type="http://schemas.openxmlformats.org/officeDocument/2006/relationships/theme" Target="../theme/theme3.xml"/><Relationship Id="rId12" Type="http://schemas.openxmlformats.org/officeDocument/2006/relationships/image" Target="../media/image2.jpeg"/><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4" Type="http://schemas.openxmlformats.org/officeDocument/2006/relationships/theme" Target="../theme/theme4.xml"/><Relationship Id="rId13" Type="http://schemas.openxmlformats.org/officeDocument/2006/relationships/image" Target="../media/image3.jpeg"/><Relationship Id="rId12" Type="http://schemas.openxmlformats.org/officeDocument/2006/relationships/image" Target="../media/image2.jpeg"/><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3937D59-5EDB-4C39-B697-625748F703B6}" type="datetimeFigureOut">
              <a:rPr lang="en-US" smtClean="0"/>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F31DC1F-5561-484E-AB46-68C682854F6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white">
      <p:bgRef idx="1001">
        <a:schemeClr val="bg1"/>
      </p:bgRef>
    </p:bg>
    <p:spTree>
      <p:nvGrpSpPr>
        <p:cNvPr id="1" name=""/>
        <p:cNvGrpSpPr/>
        <p:nvPr/>
      </p:nvGrpSpPr>
      <p:grpSpPr/>
      <p:sp>
        <p:nvSpPr>
          <p:cNvPr id="1026" name="标题占位符 1"/>
          <p:cNvSpPr>
            <a:spLocks noGrp="1"/>
          </p:cNvSpPr>
          <p:nvPr>
            <p:ph type="title"/>
          </p:nvPr>
        </p:nvSpPr>
        <p:spPr>
          <a:xfrm>
            <a:off x="457200" y="205979"/>
            <a:ext cx="8229600" cy="85725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457200" y="1200150"/>
            <a:ext cx="8229600" cy="3394472"/>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rgbClr val="898989"/>
                </a:solidFill>
              </a:defRPr>
            </a:lvl1p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9pPr>
    </p:titleStyle>
    <p:bodyStyle>
      <a:lvl1pPr marL="257175" indent="-257175" algn="l" rtl="0" eaLnBrk="0" fontAlgn="base" hangingPunct="0">
        <a:spcBef>
          <a:spcPct val="15000"/>
        </a:spcBef>
        <a:spcAft>
          <a:spcPct val="0"/>
        </a:spcAft>
        <a:buFont typeface="Arial" panose="020B0604020202020204" pitchFamily="34" charset="0"/>
        <a:buChar char="•"/>
        <a:defRPr sz="2400" kern="1200">
          <a:solidFill>
            <a:schemeClr val="tx1"/>
          </a:solidFill>
          <a:latin typeface="+mn-lt"/>
          <a:ea typeface="+mn-ea"/>
          <a:cs typeface="+mn-cs"/>
        </a:defRPr>
      </a:lvl1pPr>
      <a:lvl2pPr marL="557530" indent="-213995" algn="l" rtl="0" eaLnBrk="0" fontAlgn="base" hangingPunct="0">
        <a:spcBef>
          <a:spcPct val="15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15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15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15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3" descr="C:\Documents and Settings\鱼不愚\桌面\未标题-1副本.jpg"/>
          <p:cNvPicPr>
            <a:picLocks noChangeAspect="1"/>
          </p:cNvPicPr>
          <p:nvPr/>
        </p:nvPicPr>
        <p:blipFill>
          <a:blip r:embed="rId12"/>
          <a:stretch>
            <a:fillRect/>
          </a:stretch>
        </p:blipFill>
        <p:spPr>
          <a:xfrm>
            <a:off x="0" y="0"/>
            <a:ext cx="9144000" cy="5143500"/>
          </a:xfrm>
          <a:prstGeom prst="rect">
            <a:avLst/>
          </a:prstGeom>
          <a:noFill/>
          <a:ln w="9525">
            <a:noFill/>
          </a:ln>
        </p:spPr>
      </p:pic>
      <p:sp>
        <p:nvSpPr>
          <p:cNvPr id="1027" name="标题占位符 1"/>
          <p:cNvSpPr>
            <a:spLocks noGrp="1"/>
          </p:cNvSpPr>
          <p:nvPr>
            <p:ph type="title"/>
          </p:nvPr>
        </p:nvSpPr>
        <p:spPr>
          <a:xfrm>
            <a:off x="457200" y="482204"/>
            <a:ext cx="8229600" cy="581025"/>
          </a:xfrm>
          <a:prstGeom prst="rect">
            <a:avLst/>
          </a:prstGeom>
          <a:noFill/>
          <a:ln w="9525">
            <a:noFill/>
          </a:ln>
        </p:spPr>
        <p:txBody>
          <a:bodyPr anchor="ctr"/>
          <a:p>
            <a:pPr lvl="0"/>
            <a:r>
              <a:rPr lang="zh-CN" altLang="en-US"/>
              <a:t>单击此处编辑母版标题样式</a:t>
            </a:r>
            <a:endParaRPr lang="zh-CN" altLang="en-US"/>
          </a:p>
        </p:txBody>
      </p:sp>
      <p:sp>
        <p:nvSpPr>
          <p:cNvPr id="1028" name="文本占位符 2"/>
          <p:cNvSpPr>
            <a:spLocks noGrp="1"/>
          </p:cNvSpPr>
          <p:nvPr>
            <p:ph type="body"/>
          </p:nvPr>
        </p:nvSpPr>
        <p:spPr>
          <a:xfrm>
            <a:off x="457200" y="1200150"/>
            <a:ext cx="8229600" cy="3394472"/>
          </a:xfrm>
          <a:prstGeom prst="rect">
            <a:avLst/>
          </a:prstGeom>
          <a:noFill/>
          <a:ln w="9525">
            <a:noFill/>
          </a:ln>
        </p:spPr>
        <p:txBody>
          <a:bodyPr anchor="t"/>
          <a:p>
            <a:pPr lvl="0"/>
          </a:p>
        </p:txBody>
      </p:sp>
      <p:sp>
        <p:nvSpPr>
          <p:cNvPr id="1029" name="日期占位符 3"/>
          <p:cNvSpPr>
            <a:spLocks noGrp="1"/>
          </p:cNvSpPr>
          <p:nvPr>
            <p:ph type="dt" sz="half" idx="2"/>
          </p:nvPr>
        </p:nvSpPr>
        <p:spPr>
          <a:xfrm>
            <a:off x="457200" y="4767263"/>
            <a:ext cx="2133600" cy="273844"/>
          </a:xfrm>
          <a:prstGeom prst="rect">
            <a:avLst/>
          </a:prstGeom>
          <a:noFill/>
          <a:ln w="9525">
            <a:noFill/>
            <a:miter/>
          </a:ln>
        </p:spPr>
        <p:txBody>
          <a:bodyPr anchor="ctr"/>
          <a:lstStyle>
            <a:lvl1pPr>
              <a:defRPr sz="900">
                <a:solidFill>
                  <a:srgbClr val="898989"/>
                </a:solidFill>
                <a:latin typeface="华文细黑" panose="02010600040101010101" pitchFamily="2" charset="-122"/>
              </a:defRPr>
            </a:lvl1pPr>
          </a:lstStyle>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1030" name="页脚占位符 4"/>
          <p:cNvSpPr>
            <a:spLocks noGrp="1"/>
          </p:cNvSpPr>
          <p:nvPr>
            <p:ph type="ftr" sz="quarter" idx="3"/>
          </p:nvPr>
        </p:nvSpPr>
        <p:spPr>
          <a:xfrm>
            <a:off x="3124200" y="4767263"/>
            <a:ext cx="2895600" cy="273844"/>
          </a:xfrm>
          <a:prstGeom prst="rect">
            <a:avLst/>
          </a:prstGeom>
          <a:noFill/>
          <a:ln w="9525">
            <a:noFill/>
            <a:miter/>
          </a:ln>
        </p:spPr>
        <p:txBody>
          <a:bodyPr anchor="ctr"/>
          <a:lstStyle>
            <a:lvl1pPr algn="ctr">
              <a:defRPr sz="900">
                <a:solidFill>
                  <a:srgbClr val="898989"/>
                </a:solidFill>
                <a:latin typeface="华文细黑" panose="02010600040101010101" pitchFamily="2" charset="-122"/>
              </a:defRPr>
            </a:lvl1pPr>
          </a:lstStyle>
          <a:p>
            <a:pPr lvl="0" eaLnBrk="1" fontAlgn="base" hangingPunct="1"/>
            <a:endParaRPr lang="zh-CN" altLang="en-US" strike="noStrike" noProof="1" dirty="0"/>
          </a:p>
        </p:txBody>
      </p:sp>
      <p:sp>
        <p:nvSpPr>
          <p:cNvPr id="1031" name="灯片编号占位符 5"/>
          <p:cNvSpPr>
            <a:spLocks noGrp="1"/>
          </p:cNvSpPr>
          <p:nvPr>
            <p:ph type="sldNum" sz="quarter" idx="4"/>
          </p:nvPr>
        </p:nvSpPr>
        <p:spPr>
          <a:xfrm>
            <a:off x="6553200" y="4767263"/>
            <a:ext cx="2133600" cy="273844"/>
          </a:xfrm>
          <a:prstGeom prst="rect">
            <a:avLst/>
          </a:prstGeom>
          <a:noFill/>
          <a:ln w="9525">
            <a:noFill/>
            <a:miter/>
          </a:ln>
        </p:spPr>
        <p:txBody>
          <a:bodyPr anchor="ctr"/>
          <a:lstStyle>
            <a:lvl1pPr algn="r">
              <a:defRPr sz="900">
                <a:solidFill>
                  <a:srgbClr val="898989"/>
                </a:solidFill>
                <a:latin typeface="华文细黑" panose="02010600040101010101" pitchFamily="2" charset="-122"/>
              </a:defRPr>
            </a:lvl1pPr>
          </a:lstStyle>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lvl1pPr marL="0" lvl="0" indent="0" algn="l" defTabSz="685800" eaLnBrk="0" fontAlgn="base" latinLnBrk="0" hangingPunct="0">
        <a:lnSpc>
          <a:spcPct val="100000"/>
        </a:lnSpc>
        <a:spcBef>
          <a:spcPct val="0"/>
        </a:spcBef>
        <a:spcAft>
          <a:spcPct val="0"/>
        </a:spcAft>
        <a:buClr>
          <a:srgbClr val="000000"/>
        </a:buClr>
        <a:buNone/>
        <a:defRPr sz="2400" b="0" i="0" u="none" kern="1200" baseline="0">
          <a:solidFill>
            <a:schemeClr val="tx1"/>
          </a:solidFill>
          <a:latin typeface="+mj-lt"/>
          <a:ea typeface="+mj-ea"/>
          <a:cs typeface="+mj-cs"/>
        </a:defRPr>
      </a:lvl1pPr>
    </p:titleStyle>
    <p:bodyStyle>
      <a:lvl1pPr marL="257175" lvl="0" indent="-257175" algn="l" defTabSz="685800" eaLnBrk="0" fontAlgn="base" latinLnBrk="0" hangingPunct="0">
        <a:lnSpc>
          <a:spcPct val="100000"/>
        </a:lnSpc>
        <a:spcBef>
          <a:spcPct val="15000"/>
        </a:spcBef>
        <a:spcAft>
          <a:spcPct val="0"/>
        </a:spcAft>
        <a:buFont typeface="Arial" panose="020B0604020202020204" charset="-122"/>
        <a:buChar char="•"/>
        <a:defRPr sz="1500" b="0" i="0" u="none" kern="1200" baseline="0">
          <a:solidFill>
            <a:schemeClr val="tx1"/>
          </a:solidFill>
          <a:latin typeface="+mn-lt"/>
          <a:ea typeface="+mn-ea"/>
          <a:cs typeface="+mn-cs"/>
        </a:defRPr>
      </a:lvl1pPr>
      <a:lvl2pPr marL="557530" lvl="1" indent="-213995" algn="l" defTabSz="685800" eaLnBrk="0" fontAlgn="base" latinLnBrk="0" hangingPunct="0">
        <a:lnSpc>
          <a:spcPct val="100000"/>
        </a:lnSpc>
        <a:spcBef>
          <a:spcPct val="15000"/>
        </a:spcBef>
        <a:spcAft>
          <a:spcPct val="0"/>
        </a:spcAft>
        <a:buFont typeface="Arial" panose="020B0604020202020204" charset="-122"/>
        <a:buChar char="–"/>
        <a:defRPr sz="2100" b="0" i="0" u="none" kern="1200" baseline="0">
          <a:solidFill>
            <a:schemeClr val="tx1"/>
          </a:solidFill>
          <a:latin typeface="+mn-lt"/>
          <a:ea typeface="+mn-ea"/>
          <a:cs typeface="+mn-cs"/>
        </a:defRPr>
      </a:lvl2pPr>
      <a:lvl3pPr marL="857250" lvl="2" indent="-171450" algn="l" defTabSz="685800" eaLnBrk="0" fontAlgn="base" latinLnBrk="0" hangingPunct="0">
        <a:lnSpc>
          <a:spcPct val="100000"/>
        </a:lnSpc>
        <a:spcBef>
          <a:spcPct val="15000"/>
        </a:spcBef>
        <a:spcAft>
          <a:spcPct val="0"/>
        </a:spcAft>
        <a:buFont typeface="Arial" panose="020B0604020202020204" charset="-122"/>
        <a:buChar char="•"/>
        <a:defRPr sz="1800" b="0" i="0" u="none" kern="1200" baseline="0">
          <a:solidFill>
            <a:schemeClr val="tx1"/>
          </a:solidFill>
          <a:latin typeface="+mn-lt"/>
          <a:ea typeface="+mn-ea"/>
          <a:cs typeface="+mn-cs"/>
        </a:defRPr>
      </a:lvl3pPr>
      <a:lvl4pPr marL="1200150" lvl="3" indent="-171450" algn="l" defTabSz="685800" eaLnBrk="0" fontAlgn="base" latinLnBrk="0" hangingPunct="0">
        <a:lnSpc>
          <a:spcPct val="100000"/>
        </a:lnSpc>
        <a:spcBef>
          <a:spcPct val="15000"/>
        </a:spcBef>
        <a:spcAft>
          <a:spcPct val="0"/>
        </a:spcAft>
        <a:buFont typeface="Arial" panose="020B0604020202020204" charset="-122"/>
        <a:buChar char="–"/>
        <a:defRPr sz="1500" b="0" i="0" u="none" kern="1200" baseline="0">
          <a:solidFill>
            <a:schemeClr val="tx1"/>
          </a:solidFill>
          <a:latin typeface="+mn-lt"/>
          <a:ea typeface="+mn-ea"/>
          <a:cs typeface="+mn-cs"/>
        </a:defRPr>
      </a:lvl4pPr>
      <a:lvl5pPr marL="1543050" lvl="4" indent="-171450" algn="l" defTabSz="685800" eaLnBrk="0" fontAlgn="base" latinLnBrk="0" hangingPunct="0">
        <a:lnSpc>
          <a:spcPct val="100000"/>
        </a:lnSpc>
        <a:spcBef>
          <a:spcPct val="15000"/>
        </a:spcBef>
        <a:spcAft>
          <a:spcPct val="0"/>
        </a:spcAft>
        <a:buFont typeface="Arial" panose="020B0604020202020204" charset="-122"/>
        <a:buChar char="»"/>
        <a:defRPr sz="1500" b="0" i="0" u="none" kern="1200" baseline="0">
          <a:solidFill>
            <a:schemeClr val="tx1"/>
          </a:solidFill>
          <a:latin typeface="+mn-lt"/>
          <a:ea typeface="+mn-ea"/>
          <a:cs typeface="+mn-cs"/>
        </a:defRPr>
      </a:lvl5pPr>
      <a:lvl6pPr marL="1885950" lvl="5" indent="-171450" algn="l" defTabSz="685800" eaLnBrk="0" fontAlgn="base" latinLnBrk="0" hangingPunct="0">
        <a:lnSpc>
          <a:spcPct val="100000"/>
        </a:lnSpc>
        <a:spcBef>
          <a:spcPct val="15000"/>
        </a:spcBef>
        <a:spcAft>
          <a:spcPct val="0"/>
        </a:spcAft>
        <a:buFont typeface="Arial" panose="020B0604020202020204" charset="-122"/>
        <a:buChar char="»"/>
        <a:defRPr sz="1500" b="0" i="0" u="none" kern="1200" baseline="0">
          <a:solidFill>
            <a:schemeClr val="tx1"/>
          </a:solidFill>
          <a:latin typeface="+mn-lt"/>
          <a:ea typeface="+mn-ea"/>
          <a:cs typeface="+mn-cs"/>
        </a:defRPr>
      </a:lvl6pPr>
      <a:lvl7pPr marL="2228850" lvl="6" indent="-171450" algn="l" defTabSz="685800" eaLnBrk="0" fontAlgn="base" latinLnBrk="0" hangingPunct="0">
        <a:lnSpc>
          <a:spcPct val="100000"/>
        </a:lnSpc>
        <a:spcBef>
          <a:spcPct val="15000"/>
        </a:spcBef>
        <a:spcAft>
          <a:spcPct val="0"/>
        </a:spcAft>
        <a:buFont typeface="Arial" panose="020B0604020202020204" charset="-122"/>
        <a:buChar char="»"/>
        <a:defRPr sz="1500" b="0" i="0" u="none" kern="1200" baseline="0">
          <a:solidFill>
            <a:schemeClr val="tx1"/>
          </a:solidFill>
          <a:latin typeface="+mn-lt"/>
          <a:ea typeface="+mn-ea"/>
          <a:cs typeface="+mn-cs"/>
        </a:defRPr>
      </a:lvl7pPr>
      <a:lvl8pPr marL="2571750" lvl="7" indent="-171450" algn="l" defTabSz="685800" eaLnBrk="0" fontAlgn="base" latinLnBrk="0" hangingPunct="0">
        <a:lnSpc>
          <a:spcPct val="100000"/>
        </a:lnSpc>
        <a:spcBef>
          <a:spcPct val="15000"/>
        </a:spcBef>
        <a:spcAft>
          <a:spcPct val="0"/>
        </a:spcAft>
        <a:buFont typeface="Arial" panose="020B0604020202020204" charset="-122"/>
        <a:buChar char="»"/>
        <a:defRPr sz="1500" b="0" i="0" u="none" kern="1200" baseline="0">
          <a:solidFill>
            <a:schemeClr val="tx1"/>
          </a:solidFill>
          <a:latin typeface="+mn-lt"/>
          <a:ea typeface="+mn-ea"/>
          <a:cs typeface="+mn-cs"/>
        </a:defRPr>
      </a:lvl8pPr>
      <a:lvl9pPr marL="2914650" lvl="8" indent="-171450" algn="l" defTabSz="685800" eaLnBrk="0" fontAlgn="base" latinLnBrk="0" hangingPunct="0">
        <a:lnSpc>
          <a:spcPct val="100000"/>
        </a:lnSpc>
        <a:spcBef>
          <a:spcPct val="15000"/>
        </a:spcBef>
        <a:spcAft>
          <a:spcPct val="0"/>
        </a:spcAft>
        <a:buFont typeface="Arial" panose="020B0604020202020204" charset="-122"/>
        <a:buChar char="»"/>
        <a:defRPr sz="1500" b="0" i="0" u="none" kern="1200" baseline="0">
          <a:solidFill>
            <a:schemeClr val="tx1"/>
          </a:solidFill>
          <a:latin typeface="+mn-lt"/>
          <a:ea typeface="+mn-ea"/>
          <a:cs typeface="+mn-cs"/>
        </a:defRPr>
      </a:lvl9pPr>
    </p:bodyStyle>
    <p:otherStyle>
      <a:lvl1pPr marL="0" lvl="0" indent="0" algn="l" defTabSz="685800" eaLnBrk="0" fontAlgn="base" latinLnBrk="0" hangingPunct="0">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2050" name="Picture 3" descr="C:\Documents and Settings\鱼不愚\桌面\未标题-1副本.jpg"/>
          <p:cNvPicPr>
            <a:picLocks noChangeAspect="1"/>
          </p:cNvPicPr>
          <p:nvPr/>
        </p:nvPicPr>
        <p:blipFill>
          <a:blip r:embed="rId12"/>
          <a:stretch>
            <a:fillRect/>
          </a:stretch>
        </p:blipFill>
        <p:spPr>
          <a:xfrm>
            <a:off x="0" y="0"/>
            <a:ext cx="9144000" cy="5143500"/>
          </a:xfrm>
          <a:prstGeom prst="rect">
            <a:avLst/>
          </a:prstGeom>
          <a:noFill/>
          <a:ln w="9525">
            <a:noFill/>
          </a:ln>
        </p:spPr>
      </p:pic>
      <p:pic>
        <p:nvPicPr>
          <p:cNvPr id="2051" name="Picture 6" descr="C:\Documents and Settings\鱼不愚\桌面\未标题-1副本.jpg"/>
          <p:cNvPicPr>
            <a:picLocks noChangeAspect="1"/>
          </p:cNvPicPr>
          <p:nvPr/>
        </p:nvPicPr>
        <p:blipFill>
          <a:blip r:embed="rId13"/>
          <a:stretch>
            <a:fillRect/>
          </a:stretch>
        </p:blipFill>
        <p:spPr>
          <a:xfrm>
            <a:off x="0" y="0"/>
            <a:ext cx="9144000" cy="5143500"/>
          </a:xfrm>
          <a:prstGeom prst="rect">
            <a:avLst/>
          </a:prstGeom>
          <a:noFill/>
          <a:ln w="9525">
            <a:noFill/>
          </a:ln>
        </p:spPr>
      </p:pic>
      <p:sp>
        <p:nvSpPr>
          <p:cNvPr id="2052" name="标题占位符 1"/>
          <p:cNvSpPr>
            <a:spLocks noGrp="1"/>
          </p:cNvSpPr>
          <p:nvPr>
            <p:ph type="title"/>
          </p:nvPr>
        </p:nvSpPr>
        <p:spPr>
          <a:xfrm>
            <a:off x="457200" y="482204"/>
            <a:ext cx="8229600" cy="581025"/>
          </a:xfrm>
          <a:prstGeom prst="rect">
            <a:avLst/>
          </a:prstGeom>
          <a:noFill/>
          <a:ln w="9525">
            <a:noFill/>
          </a:ln>
        </p:spPr>
        <p:txBody>
          <a:bodyPr anchor="ctr"/>
          <a:p>
            <a:pPr lvl="0"/>
            <a:r>
              <a:rPr lang="zh-CN" altLang="en-US"/>
              <a:t>单击此处编辑母版标题样式</a:t>
            </a:r>
            <a:endParaRPr lang="zh-CN" altLang="en-US"/>
          </a:p>
        </p:txBody>
      </p:sp>
      <p:sp>
        <p:nvSpPr>
          <p:cNvPr id="2053" name="文本占位符 2"/>
          <p:cNvSpPr>
            <a:spLocks noGrp="1"/>
          </p:cNvSpPr>
          <p:nvPr>
            <p:ph type="body"/>
          </p:nvPr>
        </p:nvSpPr>
        <p:spPr>
          <a:xfrm>
            <a:off x="457200" y="1200150"/>
            <a:ext cx="8229600" cy="3394472"/>
          </a:xfrm>
          <a:prstGeom prst="rect">
            <a:avLst/>
          </a:prstGeom>
          <a:noFill/>
          <a:ln w="9525">
            <a:noFill/>
          </a:ln>
        </p:spPr>
        <p:txBody>
          <a:bodyPr anchor="t"/>
          <a:p>
            <a:pPr lvl="0"/>
          </a:p>
        </p:txBody>
      </p:sp>
      <p:sp>
        <p:nvSpPr>
          <p:cNvPr id="2054" name="日期占位符 3"/>
          <p:cNvSpPr>
            <a:spLocks noGrp="1"/>
          </p:cNvSpPr>
          <p:nvPr>
            <p:ph type="dt" sz="half" idx="2"/>
          </p:nvPr>
        </p:nvSpPr>
        <p:spPr>
          <a:xfrm>
            <a:off x="457200" y="4767263"/>
            <a:ext cx="2133600" cy="273844"/>
          </a:xfrm>
          <a:prstGeom prst="rect">
            <a:avLst/>
          </a:prstGeom>
          <a:noFill/>
          <a:ln w="9525">
            <a:noFill/>
            <a:miter/>
          </a:ln>
        </p:spPr>
        <p:txBody>
          <a:bodyPr anchor="ctr"/>
          <a:lstStyle>
            <a:lvl1pPr>
              <a:defRPr sz="900">
                <a:solidFill>
                  <a:srgbClr val="898989"/>
                </a:solidFill>
                <a:latin typeface="华文细黑" panose="02010600040101010101" pitchFamily="2" charset="-122"/>
              </a:defRPr>
            </a:lvl1pPr>
          </a:lstStyle>
          <a:p>
            <a:pPr lvl="0" eaLnBrk="1" fontAlgn="base" hangingPunct="1"/>
            <a:fld id="{BB962C8B-B14F-4D97-AF65-F5344CB8AC3E}" type="datetimeFigureOut">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
        <p:nvSpPr>
          <p:cNvPr id="2055" name="页脚占位符 4"/>
          <p:cNvSpPr>
            <a:spLocks noGrp="1"/>
          </p:cNvSpPr>
          <p:nvPr>
            <p:ph type="ftr" sz="quarter" idx="3"/>
          </p:nvPr>
        </p:nvSpPr>
        <p:spPr>
          <a:xfrm>
            <a:off x="3124200" y="4767263"/>
            <a:ext cx="2895600" cy="273844"/>
          </a:xfrm>
          <a:prstGeom prst="rect">
            <a:avLst/>
          </a:prstGeom>
          <a:noFill/>
          <a:ln w="9525">
            <a:noFill/>
            <a:miter/>
          </a:ln>
        </p:spPr>
        <p:txBody>
          <a:bodyPr anchor="ctr"/>
          <a:lstStyle>
            <a:lvl1pPr algn="ctr">
              <a:defRPr sz="900">
                <a:solidFill>
                  <a:srgbClr val="898989"/>
                </a:solidFill>
                <a:latin typeface="华文细黑" panose="02010600040101010101" pitchFamily="2" charset="-122"/>
              </a:defRPr>
            </a:lvl1pPr>
          </a:lstStyle>
          <a:p>
            <a:pPr lvl="0" eaLnBrk="1" fontAlgn="base" hangingPunct="1"/>
            <a:endParaRPr lang="zh-CN" altLang="en-US" strike="noStrike" noProof="1" dirty="0"/>
          </a:p>
        </p:txBody>
      </p:sp>
      <p:sp>
        <p:nvSpPr>
          <p:cNvPr id="2056" name="灯片编号占位符 5"/>
          <p:cNvSpPr>
            <a:spLocks noGrp="1"/>
          </p:cNvSpPr>
          <p:nvPr>
            <p:ph type="sldNum" sz="quarter" idx="4"/>
          </p:nvPr>
        </p:nvSpPr>
        <p:spPr>
          <a:xfrm>
            <a:off x="6553200" y="4767263"/>
            <a:ext cx="2133600" cy="273844"/>
          </a:xfrm>
          <a:prstGeom prst="rect">
            <a:avLst/>
          </a:prstGeom>
          <a:noFill/>
          <a:ln w="9525">
            <a:noFill/>
            <a:miter/>
          </a:ln>
        </p:spPr>
        <p:txBody>
          <a:bodyPr anchor="ctr"/>
          <a:lstStyle>
            <a:lvl1pPr algn="r">
              <a:defRPr sz="900">
                <a:solidFill>
                  <a:srgbClr val="898989"/>
                </a:solidFill>
                <a:latin typeface="华文细黑" panose="02010600040101010101" pitchFamily="2" charset="-122"/>
              </a:defRPr>
            </a:lvl1pPr>
          </a:lstStyle>
          <a:p>
            <a:pPr lvl="0" eaLnBrk="1" fontAlgn="base" hangingPunct="1"/>
            <a:fld id="{9A0DB2DC-4C9A-4742-B13C-FB6460FD3503}" type="slidenum">
              <a:rPr lang="zh-CN" altLang="en-US" strike="noStrike" noProof="1" dirty="0">
                <a:latin typeface="华文细黑" panose="02010600040101010101" pitchFamily="2" charset="-122"/>
                <a:ea typeface="宋体" panose="02010600030101010101" pitchFamily="2" charset="-122"/>
                <a:cs typeface="+mn-ea"/>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marL="0" lvl="0" indent="0" algn="l" defTabSz="685800" eaLnBrk="0" fontAlgn="base" latinLnBrk="0" hangingPunct="0">
        <a:lnSpc>
          <a:spcPct val="100000"/>
        </a:lnSpc>
        <a:spcBef>
          <a:spcPct val="0"/>
        </a:spcBef>
        <a:spcAft>
          <a:spcPct val="0"/>
        </a:spcAft>
        <a:buClr>
          <a:srgbClr val="000000"/>
        </a:buClr>
        <a:buNone/>
        <a:defRPr sz="2400" b="0" i="0" u="none" kern="1200" baseline="0">
          <a:solidFill>
            <a:schemeClr val="tx1"/>
          </a:solidFill>
          <a:latin typeface="+mj-lt"/>
          <a:ea typeface="+mj-ea"/>
          <a:cs typeface="+mj-cs"/>
        </a:defRPr>
      </a:lvl1pPr>
    </p:titleStyle>
    <p:bodyStyle>
      <a:lvl1pPr marL="257175" lvl="0" indent="-257175" algn="l" defTabSz="685800" eaLnBrk="0" fontAlgn="base" latinLnBrk="0" hangingPunct="0">
        <a:lnSpc>
          <a:spcPct val="100000"/>
        </a:lnSpc>
        <a:spcBef>
          <a:spcPct val="15000"/>
        </a:spcBef>
        <a:spcAft>
          <a:spcPct val="0"/>
        </a:spcAft>
        <a:buFont typeface="Arial" panose="020B0604020202020204" charset="-122"/>
        <a:buChar char="•"/>
        <a:defRPr sz="1500" b="0" i="0" u="none" kern="1200" baseline="0">
          <a:solidFill>
            <a:schemeClr val="tx1"/>
          </a:solidFill>
          <a:latin typeface="+mn-lt"/>
          <a:ea typeface="+mn-ea"/>
          <a:cs typeface="+mn-cs"/>
        </a:defRPr>
      </a:lvl1pPr>
      <a:lvl2pPr marL="557530" lvl="1" indent="-213995" algn="l" defTabSz="685800" eaLnBrk="0" fontAlgn="base" latinLnBrk="0" hangingPunct="0">
        <a:lnSpc>
          <a:spcPct val="100000"/>
        </a:lnSpc>
        <a:spcBef>
          <a:spcPct val="15000"/>
        </a:spcBef>
        <a:spcAft>
          <a:spcPct val="0"/>
        </a:spcAft>
        <a:buFont typeface="Arial" panose="020B0604020202020204" charset="-122"/>
        <a:buChar char="–"/>
        <a:defRPr sz="2100" b="0" i="0" u="none" kern="1200" baseline="0">
          <a:solidFill>
            <a:schemeClr val="tx1"/>
          </a:solidFill>
          <a:latin typeface="+mn-lt"/>
          <a:ea typeface="+mn-ea"/>
          <a:cs typeface="+mn-cs"/>
        </a:defRPr>
      </a:lvl2pPr>
      <a:lvl3pPr marL="857250" lvl="2" indent="-171450" algn="l" defTabSz="685800" eaLnBrk="0" fontAlgn="base" latinLnBrk="0" hangingPunct="0">
        <a:lnSpc>
          <a:spcPct val="100000"/>
        </a:lnSpc>
        <a:spcBef>
          <a:spcPct val="15000"/>
        </a:spcBef>
        <a:spcAft>
          <a:spcPct val="0"/>
        </a:spcAft>
        <a:buFont typeface="Arial" panose="020B0604020202020204" charset="-122"/>
        <a:buChar char="•"/>
        <a:defRPr sz="1800" b="0" i="0" u="none" kern="1200" baseline="0">
          <a:solidFill>
            <a:schemeClr val="tx1"/>
          </a:solidFill>
          <a:latin typeface="+mn-lt"/>
          <a:ea typeface="+mn-ea"/>
          <a:cs typeface="+mn-cs"/>
        </a:defRPr>
      </a:lvl3pPr>
      <a:lvl4pPr marL="1200150" lvl="3" indent="-171450" algn="l" defTabSz="685800" eaLnBrk="0" fontAlgn="base" latinLnBrk="0" hangingPunct="0">
        <a:lnSpc>
          <a:spcPct val="100000"/>
        </a:lnSpc>
        <a:spcBef>
          <a:spcPct val="15000"/>
        </a:spcBef>
        <a:spcAft>
          <a:spcPct val="0"/>
        </a:spcAft>
        <a:buFont typeface="Arial" panose="020B0604020202020204" charset="-122"/>
        <a:buChar char="–"/>
        <a:defRPr sz="1500" b="0" i="0" u="none" kern="1200" baseline="0">
          <a:solidFill>
            <a:schemeClr val="tx1"/>
          </a:solidFill>
          <a:latin typeface="+mn-lt"/>
          <a:ea typeface="+mn-ea"/>
          <a:cs typeface="+mn-cs"/>
        </a:defRPr>
      </a:lvl4pPr>
      <a:lvl5pPr marL="1543050" lvl="4" indent="-171450" algn="l" defTabSz="685800" eaLnBrk="0" fontAlgn="base" latinLnBrk="0" hangingPunct="0">
        <a:lnSpc>
          <a:spcPct val="100000"/>
        </a:lnSpc>
        <a:spcBef>
          <a:spcPct val="15000"/>
        </a:spcBef>
        <a:spcAft>
          <a:spcPct val="0"/>
        </a:spcAft>
        <a:buFont typeface="Arial" panose="020B0604020202020204" charset="-122"/>
        <a:buChar char="»"/>
        <a:defRPr sz="1500" b="0" i="0" u="none" kern="1200" baseline="0">
          <a:solidFill>
            <a:schemeClr val="tx1"/>
          </a:solidFill>
          <a:latin typeface="+mn-lt"/>
          <a:ea typeface="+mn-ea"/>
          <a:cs typeface="+mn-cs"/>
        </a:defRPr>
      </a:lvl5pPr>
      <a:lvl6pPr marL="1885950" lvl="5" indent="-171450" algn="l" defTabSz="685800" eaLnBrk="0" fontAlgn="base" latinLnBrk="0" hangingPunct="0">
        <a:lnSpc>
          <a:spcPct val="100000"/>
        </a:lnSpc>
        <a:spcBef>
          <a:spcPct val="15000"/>
        </a:spcBef>
        <a:spcAft>
          <a:spcPct val="0"/>
        </a:spcAft>
        <a:buFont typeface="Arial" panose="020B0604020202020204" charset="-122"/>
        <a:buChar char="»"/>
        <a:defRPr sz="1500" b="0" i="0" u="none" kern="1200" baseline="0">
          <a:solidFill>
            <a:schemeClr val="tx1"/>
          </a:solidFill>
          <a:latin typeface="+mn-lt"/>
          <a:ea typeface="+mn-ea"/>
          <a:cs typeface="+mn-cs"/>
        </a:defRPr>
      </a:lvl6pPr>
      <a:lvl7pPr marL="2228850" lvl="6" indent="-171450" algn="l" defTabSz="685800" eaLnBrk="0" fontAlgn="base" latinLnBrk="0" hangingPunct="0">
        <a:lnSpc>
          <a:spcPct val="100000"/>
        </a:lnSpc>
        <a:spcBef>
          <a:spcPct val="15000"/>
        </a:spcBef>
        <a:spcAft>
          <a:spcPct val="0"/>
        </a:spcAft>
        <a:buFont typeface="Arial" panose="020B0604020202020204" charset="-122"/>
        <a:buChar char="»"/>
        <a:defRPr sz="1500" b="0" i="0" u="none" kern="1200" baseline="0">
          <a:solidFill>
            <a:schemeClr val="tx1"/>
          </a:solidFill>
          <a:latin typeface="+mn-lt"/>
          <a:ea typeface="+mn-ea"/>
          <a:cs typeface="+mn-cs"/>
        </a:defRPr>
      </a:lvl7pPr>
      <a:lvl8pPr marL="2571750" lvl="7" indent="-171450" algn="l" defTabSz="685800" eaLnBrk="0" fontAlgn="base" latinLnBrk="0" hangingPunct="0">
        <a:lnSpc>
          <a:spcPct val="100000"/>
        </a:lnSpc>
        <a:spcBef>
          <a:spcPct val="15000"/>
        </a:spcBef>
        <a:spcAft>
          <a:spcPct val="0"/>
        </a:spcAft>
        <a:buFont typeface="Arial" panose="020B0604020202020204" charset="-122"/>
        <a:buChar char="»"/>
        <a:defRPr sz="1500" b="0" i="0" u="none" kern="1200" baseline="0">
          <a:solidFill>
            <a:schemeClr val="tx1"/>
          </a:solidFill>
          <a:latin typeface="+mn-lt"/>
          <a:ea typeface="+mn-ea"/>
          <a:cs typeface="+mn-cs"/>
        </a:defRPr>
      </a:lvl8pPr>
      <a:lvl9pPr marL="2914650" lvl="8" indent="-171450" algn="l" defTabSz="685800" eaLnBrk="0" fontAlgn="base" latinLnBrk="0" hangingPunct="0">
        <a:lnSpc>
          <a:spcPct val="100000"/>
        </a:lnSpc>
        <a:spcBef>
          <a:spcPct val="15000"/>
        </a:spcBef>
        <a:spcAft>
          <a:spcPct val="0"/>
        </a:spcAft>
        <a:buFont typeface="Arial" panose="020B0604020202020204" charset="-122"/>
        <a:buChar char="»"/>
        <a:defRPr sz="1500" b="0" i="0" u="none" kern="1200" baseline="0">
          <a:solidFill>
            <a:schemeClr val="tx1"/>
          </a:solidFill>
          <a:latin typeface="+mn-lt"/>
          <a:ea typeface="+mn-ea"/>
          <a:cs typeface="+mn-cs"/>
        </a:defRPr>
      </a:lvl9pPr>
    </p:bodyStyle>
    <p:otherStyle>
      <a:lvl1pPr marL="0" lvl="0" indent="0" algn="l" defTabSz="685800" eaLnBrk="0" fontAlgn="base" latinLnBrk="0" hangingPunct="0">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charset="-122"/>
        <a:buNone/>
        <a:defRPr sz="135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image" Target="../media/image4.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7.png"/><Relationship Id="rId2" Type="http://schemas.openxmlformats.org/officeDocument/2006/relationships/tags" Target="../tags/tag10.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7.png"/><Relationship Id="rId2" Type="http://schemas.openxmlformats.org/officeDocument/2006/relationships/tags" Target="../tags/tag11.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image" Target="../media/image20.png"/><Relationship Id="rId3" Type="http://schemas.openxmlformats.org/officeDocument/2006/relationships/image" Target="../media/image7.png"/><Relationship Id="rId2" Type="http://schemas.openxmlformats.org/officeDocument/2006/relationships/tags" Target="../tags/tag12.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7.png"/><Relationship Id="rId2" Type="http://schemas.openxmlformats.org/officeDocument/2006/relationships/tags" Target="../tags/tag13.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7.png"/><Relationship Id="rId2" Type="http://schemas.openxmlformats.org/officeDocument/2006/relationships/tags" Target="../tags/tag14.xml"/><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7.png"/><Relationship Id="rId2" Type="http://schemas.openxmlformats.org/officeDocument/2006/relationships/tags" Target="../tags/tag15.xml"/><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image" Target="../media/image28.png"/><Relationship Id="rId3" Type="http://schemas.openxmlformats.org/officeDocument/2006/relationships/image" Target="../media/image7.png"/><Relationship Id="rId2" Type="http://schemas.openxmlformats.org/officeDocument/2006/relationships/tags" Target="../tags/tag16.x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6.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7.png"/><Relationship Id="rId2" Type="http://schemas.openxmlformats.org/officeDocument/2006/relationships/tags" Target="../tags/tag17.xml"/><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7.png"/><Relationship Id="rId2" Type="http://schemas.openxmlformats.org/officeDocument/2006/relationships/tags" Target="../tags/tag18.xml"/><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6.xml"/><Relationship Id="rId6" Type="http://schemas.openxmlformats.org/officeDocument/2006/relationships/slide" Target="slide21.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tags" Target="../tags/tag19.xml"/><Relationship Id="rId2" Type="http://schemas.openxmlformats.org/officeDocument/2006/relationships/image" Target="../media/image6.wmf"/><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6.xml"/><Relationship Id="rId6" Type="http://schemas.openxmlformats.org/officeDocument/2006/relationships/slide" Target="slide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tags" Target="../tags/tag2.xml"/><Relationship Id="rId2" Type="http://schemas.openxmlformats.org/officeDocument/2006/relationships/image" Target="../media/image6.wmf"/><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7.png"/><Relationship Id="rId2" Type="http://schemas.openxmlformats.org/officeDocument/2006/relationships/tags" Target="../tags/tag20.xml"/><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37.png"/><Relationship Id="rId3" Type="http://schemas.openxmlformats.org/officeDocument/2006/relationships/image" Target="../media/image7.png"/><Relationship Id="rId2" Type="http://schemas.openxmlformats.org/officeDocument/2006/relationships/tags" Target="../tags/tag21.xml"/><Relationship Id="rId1" Type="http://schemas.openxmlformats.org/officeDocument/2006/relationships/image" Target="../media/image36.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7.png"/><Relationship Id="rId3" Type="http://schemas.openxmlformats.org/officeDocument/2006/relationships/tags" Target="../tags/tag22.xml"/><Relationship Id="rId2" Type="http://schemas.openxmlformats.org/officeDocument/2006/relationships/slide" Target="slide1.xml"/><Relationship Id="rId1" Type="http://schemas.openxmlformats.org/officeDocument/2006/relationships/image" Target="../media/image37.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image" Target="../media/image7.png"/><Relationship Id="rId2" Type="http://schemas.openxmlformats.org/officeDocument/2006/relationships/tags" Target="../tags/tag24.xml"/><Relationship Id="rId1" Type="http://schemas.openxmlformats.org/officeDocument/2006/relationships/image" Target="../media/image40.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image" Target="../media/image7.png"/><Relationship Id="rId2" Type="http://schemas.openxmlformats.org/officeDocument/2006/relationships/tags" Target="../tags/tag25.xml"/><Relationship Id="rId1" Type="http://schemas.openxmlformats.org/officeDocument/2006/relationships/image" Target="../media/image41.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43.png"/><Relationship Id="rId3" Type="http://schemas.openxmlformats.org/officeDocument/2006/relationships/image" Target="../media/image7.png"/><Relationship Id="rId2" Type="http://schemas.openxmlformats.org/officeDocument/2006/relationships/tags" Target="../tags/tag26.xml"/><Relationship Id="rId1" Type="http://schemas.openxmlformats.org/officeDocument/2006/relationships/image" Target="../media/image42.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2.xml"/><Relationship Id="rId3" Type="http://schemas.openxmlformats.org/officeDocument/2006/relationships/image" Target="../media/image7.png"/><Relationship Id="rId2" Type="http://schemas.openxmlformats.org/officeDocument/2006/relationships/tags" Target="../tags/tag27.xml"/><Relationship Id="rId1" Type="http://schemas.openxmlformats.org/officeDocument/2006/relationships/image" Target="../media/image44.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46.png"/><Relationship Id="rId3" Type="http://schemas.openxmlformats.org/officeDocument/2006/relationships/image" Target="../media/image7.png"/><Relationship Id="rId2" Type="http://schemas.openxmlformats.org/officeDocument/2006/relationships/tags" Target="../tags/tag28.xml"/><Relationship Id="rId1" Type="http://schemas.openxmlformats.org/officeDocument/2006/relationships/image" Target="../media/image45.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image" Target="../media/image47.png"/><Relationship Id="rId3" Type="http://schemas.openxmlformats.org/officeDocument/2006/relationships/image" Target="../media/image7.png"/><Relationship Id="rId2" Type="http://schemas.openxmlformats.org/officeDocument/2006/relationships/tags" Target="../tags/tag29.xml"/><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image" Target="../media/image9.jpeg"/><Relationship Id="rId3" Type="http://schemas.openxmlformats.org/officeDocument/2006/relationships/image" Target="../media/image7.png"/><Relationship Id="rId2" Type="http://schemas.openxmlformats.org/officeDocument/2006/relationships/tags" Target="../tags/tag3.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49.png"/><Relationship Id="rId3" Type="http://schemas.openxmlformats.org/officeDocument/2006/relationships/image" Target="../media/image7.png"/><Relationship Id="rId2" Type="http://schemas.openxmlformats.org/officeDocument/2006/relationships/tags" Target="../tags/tag30.xml"/><Relationship Id="rId1" Type="http://schemas.openxmlformats.org/officeDocument/2006/relationships/image" Target="../media/image48.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7.png"/><Relationship Id="rId3" Type="http://schemas.openxmlformats.org/officeDocument/2006/relationships/tags" Target="../tags/tag31.xml"/><Relationship Id="rId2" Type="http://schemas.openxmlformats.org/officeDocument/2006/relationships/image" Target="../media/image51.png"/><Relationship Id="rId1" Type="http://schemas.openxmlformats.org/officeDocument/2006/relationships/image" Target="../media/image50.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image" Target="../media/image7.png"/><Relationship Id="rId2" Type="http://schemas.openxmlformats.org/officeDocument/2006/relationships/tags" Target="../tags/tag32.xml"/><Relationship Id="rId1"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7.png"/><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7.png"/><Relationship Id="rId2" Type="http://schemas.openxmlformats.org/officeDocument/2006/relationships/tags" Target="../tags/tag34.xml"/><Relationship Id="rId1" Type="http://schemas.openxmlformats.org/officeDocument/2006/relationships/image" Target="../media/image5.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hemeOverride" Target="../theme/themeOverride1.xml"/><Relationship Id="rId4" Type="http://schemas.openxmlformats.org/officeDocument/2006/relationships/image" Target="../media/image7.png"/><Relationship Id="rId3" Type="http://schemas.openxmlformats.org/officeDocument/2006/relationships/tags" Target="../tags/tag35.xml"/><Relationship Id="rId2" Type="http://schemas.openxmlformats.org/officeDocument/2006/relationships/image" Target="../media/image53.png"/><Relationship Id="rId1" Type="http://schemas.openxmlformats.org/officeDocument/2006/relationships/image" Target="../media/image5.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2.xml"/><Relationship Id="rId3" Type="http://schemas.openxmlformats.org/officeDocument/2006/relationships/image" Target="../media/image7.png"/><Relationship Id="rId2" Type="http://schemas.openxmlformats.org/officeDocument/2006/relationships/tags" Target="../tags/tag38.xml"/><Relationship Id="rId1" Type="http://schemas.openxmlformats.org/officeDocument/2006/relationships/image" Target="../media/image57.jpeg"/></Relationships>
</file>

<file path=ppt/slides/_rels/slide39.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63.svg"/><Relationship Id="rId7" Type="http://schemas.openxmlformats.org/officeDocument/2006/relationships/image" Target="../media/image62.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 Id="rId3" Type="http://schemas.openxmlformats.org/officeDocument/2006/relationships/image" Target="../media/image58.png"/><Relationship Id="rId2" Type="http://schemas.openxmlformats.org/officeDocument/2006/relationships/image" Target="../media/image7.png"/><Relationship Id="rId12" Type="http://schemas.openxmlformats.org/officeDocument/2006/relationships/notesSlide" Target="../notesSlides/notesSlide3.xml"/><Relationship Id="rId11" Type="http://schemas.openxmlformats.org/officeDocument/2006/relationships/slideLayout" Target="../slideLayouts/slideLayout32.xml"/><Relationship Id="rId10" Type="http://schemas.openxmlformats.org/officeDocument/2006/relationships/image" Target="../media/image65.svg"/><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6.xml"/><Relationship Id="rId6" Type="http://schemas.openxmlformats.org/officeDocument/2006/relationships/slide" Target="slide5.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tags" Target="../tags/tag4.xml"/><Relationship Id="rId2" Type="http://schemas.openxmlformats.org/officeDocument/2006/relationships/image" Target="../media/image6.wmf"/><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7.png"/><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7.png"/><Relationship Id="rId2" Type="http://schemas.openxmlformats.org/officeDocument/2006/relationships/tags" Target="../tags/tag41.xml"/><Relationship Id="rId1" Type="http://schemas.openxmlformats.org/officeDocument/2006/relationships/image" Target="../media/image5.png"/></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32.xml"/><Relationship Id="rId6" Type="http://schemas.openxmlformats.org/officeDocument/2006/relationships/themeOverride" Target="../theme/themeOverride2.xml"/><Relationship Id="rId5" Type="http://schemas.openxmlformats.org/officeDocument/2006/relationships/image" Target="../media/image67.png"/><Relationship Id="rId4" Type="http://schemas.openxmlformats.org/officeDocument/2006/relationships/image" Target="../media/image7.png"/><Relationship Id="rId3" Type="http://schemas.openxmlformats.org/officeDocument/2006/relationships/tags" Target="../tags/tag42.xml"/><Relationship Id="rId2" Type="http://schemas.openxmlformats.org/officeDocument/2006/relationships/image" Target="../media/image66.png"/><Relationship Id="rId1" Type="http://schemas.openxmlformats.org/officeDocument/2006/relationships/image" Target="../media/image5.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7.png"/><Relationship Id="rId3" Type="http://schemas.openxmlformats.org/officeDocument/2006/relationships/tags" Target="../tags/tag43.xml"/><Relationship Id="rId2" Type="http://schemas.openxmlformats.org/officeDocument/2006/relationships/image" Target="../media/image69.png"/><Relationship Id="rId1" Type="http://schemas.openxmlformats.org/officeDocument/2006/relationships/image" Target="../media/image68.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70.png"/></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7.png"/><Relationship Id="rId1" Type="http://schemas.openxmlformats.org/officeDocument/2006/relationships/tags" Target="../tags/tag44.xm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7.png"/><Relationship Id="rId2" Type="http://schemas.openxmlformats.org/officeDocument/2006/relationships/tags" Target="../tags/tag45.xml"/><Relationship Id="rId1" Type="http://schemas.openxmlformats.org/officeDocument/2006/relationships/image" Target="../media/image5.png"/></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32.xml"/><Relationship Id="rId5" Type="http://schemas.openxmlformats.org/officeDocument/2006/relationships/themeOverride" Target="../theme/themeOverride3.xml"/><Relationship Id="rId4" Type="http://schemas.openxmlformats.org/officeDocument/2006/relationships/image" Target="../media/image7.png"/><Relationship Id="rId3" Type="http://schemas.openxmlformats.org/officeDocument/2006/relationships/tags" Target="../tags/tag46.xml"/><Relationship Id="rId2" Type="http://schemas.openxmlformats.org/officeDocument/2006/relationships/image" Target="../media/image74.jpeg"/><Relationship Id="rId1" Type="http://schemas.openxmlformats.org/officeDocument/2006/relationships/image" Target="../media/image5.png"/></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image" Target="../media/image77.pn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png"/><Relationship Id="rId1" Type="http://schemas.openxmlformats.org/officeDocument/2006/relationships/tags" Target="../tags/tag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7.png"/><Relationship Id="rId1" Type="http://schemas.openxmlformats.org/officeDocument/2006/relationships/tags" Target="../tags/tag48.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7.png"/><Relationship Id="rId2" Type="http://schemas.openxmlformats.org/officeDocument/2006/relationships/tags" Target="../tags/tag5.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7.png"/><Relationship Id="rId2" Type="http://schemas.openxmlformats.org/officeDocument/2006/relationships/tags" Target="../tags/tag6.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7.png"/><Relationship Id="rId2" Type="http://schemas.openxmlformats.org/officeDocument/2006/relationships/tags" Target="../tags/tag7.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image" Target="../media/image13.png"/><Relationship Id="rId3" Type="http://schemas.openxmlformats.org/officeDocument/2006/relationships/image" Target="../media/image7.png"/><Relationship Id="rId2" Type="http://schemas.openxmlformats.org/officeDocument/2006/relationships/tags" Target="../tags/tag8.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image" Target="../media/image14.png"/><Relationship Id="rId3" Type="http://schemas.openxmlformats.org/officeDocument/2006/relationships/image" Target="../media/image7.png"/><Relationship Id="rId2" Type="http://schemas.openxmlformats.org/officeDocument/2006/relationships/tags" Target="../tags/tag9.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32890" y="1146810"/>
            <a:ext cx="6189980" cy="2306955"/>
          </a:xfrm>
          <a:prstGeom prst="rect">
            <a:avLst/>
          </a:prstGeom>
          <a:noFill/>
          <a:ln w="9525">
            <a:noFill/>
          </a:ln>
        </p:spPr>
        <p:txBody>
          <a:bodyPr wrap="square" rtlCol="0">
            <a:spAutoFit/>
          </a:bodyPr>
          <a:p>
            <a:pPr algn="dist" defTabSz="914400">
              <a:defRPr/>
            </a:pPr>
            <a:r>
              <a:rPr lang="zh-CN" altLang="en-US" sz="3600" b="1" spc="-300" dirty="0" smtClean="0">
                <a:solidFill>
                  <a:srgbClr val="002060"/>
                </a:solidFill>
                <a:latin typeface="微软雅黑" panose="020B0503020204020204" pitchFamily="34" charset="-122"/>
                <a:ea typeface="微软雅黑" panose="020B0503020204020204" pitchFamily="34" charset="-122"/>
                <a:cs typeface="+mn-ea"/>
                <a:sym typeface="字魂105号-简雅黑" panose="00000500000000000000" pitchFamily="2" charset="-122"/>
              </a:rPr>
              <a:t>中国知网</a:t>
            </a:r>
            <a:r>
              <a:rPr lang="en-US" altLang="zh-CN" sz="3600" b="1" spc="-300" dirty="0" smtClean="0">
                <a:solidFill>
                  <a:srgbClr val="002060"/>
                </a:solidFill>
                <a:latin typeface="微软雅黑" panose="020B0503020204020204" pitchFamily="34" charset="-122"/>
                <a:ea typeface="微软雅黑" panose="020B0503020204020204" pitchFamily="34" charset="-122"/>
                <a:cs typeface="+mn-ea"/>
                <a:sym typeface="字魂105号-简雅黑" panose="00000500000000000000" pitchFamily="2" charset="-122"/>
              </a:rPr>
              <a:t>CNKI</a:t>
            </a:r>
            <a:r>
              <a:rPr lang="zh-CN" altLang="en-US" sz="3600" b="1" spc="-300" dirty="0" smtClean="0">
                <a:solidFill>
                  <a:srgbClr val="002060"/>
                </a:solidFill>
                <a:latin typeface="微软雅黑" panose="020B0503020204020204" pitchFamily="34" charset="-122"/>
                <a:ea typeface="微软雅黑" panose="020B0503020204020204" pitchFamily="34" charset="-122"/>
                <a:cs typeface="+mn-ea"/>
                <a:sym typeface="字魂105号-简雅黑" panose="00000500000000000000" pitchFamily="2" charset="-122"/>
              </a:rPr>
              <a:t>的检索与利用</a:t>
            </a:r>
            <a:endParaRPr lang="zh-CN" altLang="en-US" sz="3600" b="1" spc="-300" dirty="0" smtClean="0">
              <a:solidFill>
                <a:srgbClr val="002060"/>
              </a:solidFill>
              <a:latin typeface="微软雅黑" panose="020B0503020204020204" pitchFamily="34" charset="-122"/>
              <a:ea typeface="微软雅黑" panose="020B0503020204020204" pitchFamily="34" charset="-122"/>
              <a:cs typeface="+mn-ea"/>
              <a:sym typeface="字魂105号-简雅黑" panose="00000500000000000000" pitchFamily="2" charset="-122"/>
            </a:endParaRPr>
          </a:p>
          <a:p>
            <a:pPr algn="dist" defTabSz="914400">
              <a:defRPr/>
            </a:pPr>
            <a:endParaRPr lang="en-US" altLang="zh-CN" sz="3600" b="1" spc="-300" dirty="0" smtClean="0">
              <a:solidFill>
                <a:srgbClr val="002060"/>
              </a:solidFill>
              <a:latin typeface="微软雅黑" panose="020B0503020204020204" pitchFamily="34" charset="-122"/>
              <a:ea typeface="微软雅黑" panose="020B0503020204020204" pitchFamily="34" charset="-122"/>
              <a:cs typeface="+mn-ea"/>
              <a:sym typeface="字魂105号-简雅黑" panose="00000500000000000000" pitchFamily="2" charset="-122"/>
            </a:endParaRPr>
          </a:p>
          <a:p>
            <a:pPr algn="ctr" defTabSz="914400">
              <a:defRPr/>
            </a:pPr>
            <a:endParaRPr lang="zh-CN" altLang="en-US" sz="3600" b="1" spc="-300" dirty="0">
              <a:solidFill>
                <a:srgbClr val="002060"/>
              </a:solidFill>
              <a:latin typeface="微软雅黑" panose="020B0503020204020204" pitchFamily="34" charset="-122"/>
              <a:ea typeface="微软雅黑" panose="020B0503020204020204" pitchFamily="34" charset="-122"/>
              <a:cs typeface="+mn-ea"/>
              <a:sym typeface="字魂105号-简雅黑" panose="00000500000000000000" pitchFamily="2" charset="-122"/>
            </a:endParaRPr>
          </a:p>
          <a:p>
            <a:pPr algn="ctr"/>
            <a:endParaRPr lang="zh-CN" altLang="en-US" sz="3600" b="1"/>
          </a:p>
        </p:txBody>
      </p:sp>
      <p:sp>
        <p:nvSpPr>
          <p:cNvPr id="4" name="文本框 3"/>
          <p:cNvSpPr txBox="1"/>
          <p:nvPr/>
        </p:nvSpPr>
        <p:spPr>
          <a:xfrm>
            <a:off x="3533140" y="2256790"/>
            <a:ext cx="2225040" cy="398780"/>
          </a:xfrm>
          <a:prstGeom prst="rect">
            <a:avLst/>
          </a:prstGeom>
          <a:noFill/>
        </p:spPr>
        <p:txBody>
          <a:bodyPr wrap="none" rtlCol="0">
            <a:spAutoFit/>
          </a:bodyPr>
          <a:p>
            <a:r>
              <a:rPr lang="zh-CN" altLang="en-US" sz="2000" b="1">
                <a:latin typeface="宋体" panose="02010600030101010101" pitchFamily="2" charset="-122"/>
                <a:ea typeface="宋体" panose="02010600030101010101" pitchFamily="2" charset="-122"/>
              </a:rPr>
              <a:t>学科服务部：万莉</a:t>
            </a:r>
            <a:endParaRPr lang="zh-CN" altLang="en-US" sz="2000" b="1">
              <a:latin typeface="宋体" panose="02010600030101010101" pitchFamily="2" charset="-122"/>
              <a:ea typeface="宋体" panose="02010600030101010101" pitchFamily="2" charset="-122"/>
            </a:endParaRPr>
          </a:p>
        </p:txBody>
      </p:sp>
      <p:sp>
        <p:nvSpPr>
          <p:cNvPr id="26" name="PA_淘宝网chenying0907出品 25"/>
          <p:cNvSpPr txBox="1"/>
          <p:nvPr>
            <p:custDataLst>
              <p:tags r:id="rId1"/>
            </p:custDataLst>
          </p:nvPr>
        </p:nvSpPr>
        <p:spPr>
          <a:xfrm>
            <a:off x="653415" y="54610"/>
            <a:ext cx="3091815" cy="460375"/>
          </a:xfrm>
          <a:prstGeom prst="rect">
            <a:avLst/>
          </a:prstGeom>
          <a:noFill/>
        </p:spPr>
        <p:txBody>
          <a:bodyPr wrap="square" rtlCol="0">
            <a:spAutoFit/>
          </a:bodyPr>
          <a:p>
            <a:r>
              <a:rPr lang="zh-CN" altLang="en-US" sz="2400" b="1" dirty="0" smtClean="0">
                <a:latin typeface="华文行楷" panose="02010800040101010101" pitchFamily="2" charset="-122"/>
                <a:ea typeface="华文行楷" panose="02010800040101010101" pitchFamily="2" charset="-122"/>
              </a:rPr>
              <a:t>山西师范大学图书馆</a:t>
            </a:r>
            <a:r>
              <a:rPr lang="en-US" altLang="zh-CN" sz="2400" b="1" dirty="0" smtClean="0">
                <a:latin typeface="华文行楷" panose="02010800040101010101" pitchFamily="2" charset="-122"/>
                <a:ea typeface="华文行楷" panose="02010800040101010101" pitchFamily="2" charset="-122"/>
              </a:rPr>
              <a:t>   </a:t>
            </a:r>
            <a:endParaRPr lang="en-US" altLang="zh-CN" sz="2400" b="1" dirty="0" smtClean="0">
              <a:latin typeface="+mn-ea"/>
            </a:endParaRPr>
          </a:p>
        </p:txBody>
      </p:sp>
      <p:pic>
        <p:nvPicPr>
          <p:cNvPr id="6" name="图片 5" descr="馆徽"/>
          <p:cNvPicPr>
            <a:picLocks noChangeAspect="1"/>
          </p:cNvPicPr>
          <p:nvPr/>
        </p:nvPicPr>
        <p:blipFill>
          <a:blip r:embed="rId2"/>
          <a:stretch>
            <a:fillRect/>
          </a:stretch>
        </p:blipFill>
        <p:spPr>
          <a:xfrm>
            <a:off x="49530" y="3810"/>
            <a:ext cx="650875" cy="6432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6" name="文本框 5"/>
          <p:cNvSpPr txBox="1"/>
          <p:nvPr/>
        </p:nvSpPr>
        <p:spPr>
          <a:xfrm>
            <a:off x="683895" y="-40640"/>
            <a:ext cx="3836670" cy="460375"/>
          </a:xfrm>
          <a:prstGeom prst="rect">
            <a:avLst/>
          </a:prstGeom>
          <a:noFill/>
        </p:spPr>
        <p:txBody>
          <a:bodyPr wrap="none" rtlCol="0">
            <a:spAutoFit/>
          </a:bodyPr>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CNKI</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检索类型</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知识元检索</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323850" y="499110"/>
            <a:ext cx="7051040" cy="4163695"/>
          </a:xfrm>
          <a:prstGeom prst="rect">
            <a:avLst/>
          </a:prstGeom>
        </p:spPr>
      </p:pic>
      <p:pic>
        <p:nvPicPr>
          <p:cNvPr id="7" name="图片 6"/>
          <p:cNvPicPr>
            <a:picLocks noChangeAspect="1"/>
          </p:cNvPicPr>
          <p:nvPr/>
        </p:nvPicPr>
        <p:blipFill>
          <a:blip r:embed="rId5"/>
          <a:stretch>
            <a:fillRect/>
          </a:stretch>
        </p:blipFill>
        <p:spPr>
          <a:xfrm>
            <a:off x="323215" y="499110"/>
            <a:ext cx="7051675" cy="41636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ox(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6" name="文本框 5"/>
          <p:cNvSpPr txBox="1"/>
          <p:nvPr/>
        </p:nvSpPr>
        <p:spPr>
          <a:xfrm>
            <a:off x="683895" y="-40640"/>
            <a:ext cx="3531870" cy="460375"/>
          </a:xfrm>
          <a:prstGeom prst="rect">
            <a:avLst/>
          </a:prstGeom>
          <a:noFill/>
        </p:spPr>
        <p:txBody>
          <a:bodyPr wrap="none" rtlCol="0">
            <a:spAutoFit/>
          </a:bodyPr>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CNKI</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检索类型</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引文检索</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633095" y="419100"/>
            <a:ext cx="7113270" cy="4248785"/>
          </a:xfrm>
          <a:prstGeom prst="rect">
            <a:avLst/>
          </a:prstGeom>
        </p:spPr>
      </p:pic>
      <p:pic>
        <p:nvPicPr>
          <p:cNvPr id="2" name="图片 1"/>
          <p:cNvPicPr>
            <a:picLocks noChangeAspect="1"/>
          </p:cNvPicPr>
          <p:nvPr/>
        </p:nvPicPr>
        <p:blipFill>
          <a:blip r:embed="rId5"/>
          <a:stretch>
            <a:fillRect/>
          </a:stretch>
        </p:blipFill>
        <p:spPr>
          <a:xfrm>
            <a:off x="559435" y="483235"/>
            <a:ext cx="7260590" cy="4185285"/>
          </a:xfrm>
          <a:prstGeom prst="rect">
            <a:avLst/>
          </a:prstGeom>
        </p:spPr>
      </p:pic>
      <p:pic>
        <p:nvPicPr>
          <p:cNvPr id="3" name="图片 2"/>
          <p:cNvPicPr>
            <a:picLocks noChangeAspect="1"/>
          </p:cNvPicPr>
          <p:nvPr/>
        </p:nvPicPr>
        <p:blipFill>
          <a:blip r:embed="rId6"/>
          <a:stretch>
            <a:fillRect/>
          </a:stretch>
        </p:blipFill>
        <p:spPr>
          <a:xfrm>
            <a:off x="266065" y="419735"/>
            <a:ext cx="7680325" cy="42697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000" fill="hold">
                                          <p:stCondLst>
                                            <p:cond delay="0"/>
                                          </p:stCondLst>
                                        </p:cTn>
                                        <p:tgtEl>
                                          <p:spTgt spid="2"/>
                                        </p:tgtEl>
                                        <p:attrNameLst>
                                          <p:attrName>style.visibility</p:attrName>
                                        </p:attrNameLst>
                                      </p:cBhvr>
                                      <p:to>
                                        <p:strVal val="visible"/>
                                      </p:to>
                                    </p:set>
                                    <p:animEffect transition="in" filter="diamond(in)">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6" name="文本框 5"/>
          <p:cNvSpPr txBox="1"/>
          <p:nvPr/>
        </p:nvSpPr>
        <p:spPr>
          <a:xfrm>
            <a:off x="683895" y="-40640"/>
            <a:ext cx="3531870" cy="460375"/>
          </a:xfrm>
          <a:prstGeom prst="rect">
            <a:avLst/>
          </a:prstGeom>
          <a:noFill/>
        </p:spPr>
        <p:txBody>
          <a:bodyPr wrap="none" rtlCol="0">
            <a:spAutoFit/>
          </a:bodyPr>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CNKI</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检索方式</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简单检索</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899795" y="436880"/>
            <a:ext cx="7336790" cy="4287520"/>
          </a:xfrm>
          <a:prstGeom prst="rect">
            <a:avLst/>
          </a:prstGeom>
        </p:spPr>
      </p:pic>
      <p:sp>
        <p:nvSpPr>
          <p:cNvPr id="109" name="文本框 108"/>
          <p:cNvSpPr txBox="1"/>
          <p:nvPr/>
        </p:nvSpPr>
        <p:spPr>
          <a:xfrm>
            <a:off x="5220642" y="699770"/>
            <a:ext cx="1479774" cy="368326"/>
          </a:xfrm>
          <a:prstGeom prst="rect">
            <a:avLst/>
          </a:prstGeom>
          <a:solidFill>
            <a:srgbClr val="FBE5D6"/>
          </a:solidFill>
          <a:ln>
            <a:solidFill>
              <a:srgbClr val="FF0000"/>
            </a:solidFill>
          </a:ln>
        </p:spPr>
        <p:style>
          <a:lnRef idx="3">
            <a:schemeClr val="lt1"/>
          </a:lnRef>
          <a:fillRef idx="1">
            <a:schemeClr val="accent2"/>
          </a:fillRef>
          <a:effectRef idx="1">
            <a:schemeClr val="accent2"/>
          </a:effectRef>
          <a:fontRef idx="minor">
            <a:schemeClr val="lt1"/>
          </a:fontRef>
        </p:style>
        <p:txBody>
          <a:bodyPr>
            <a:spAutoFit/>
          </a:bodyPr>
          <a:p>
            <a:pPr algn="ctr" fontAlgn="auto">
              <a:spcBef>
                <a:spcPts val="0"/>
              </a:spcBef>
              <a:spcAft>
                <a:spcPts val="0"/>
              </a:spcAft>
              <a:defRPr/>
            </a:pPr>
            <a:r>
              <a:rPr lang="zh-CN" altLang="en-US" b="1">
                <a:solidFill>
                  <a:srgbClr val="FF0000"/>
                </a:solidFill>
                <a:latin typeface="微软雅黑" panose="020B0503020204020204" pitchFamily="34" charset="-122"/>
                <a:ea typeface="微软雅黑" panose="020B0503020204020204" pitchFamily="34" charset="-122"/>
              </a:rPr>
              <a:t>一框式检索</a:t>
            </a:r>
            <a:endParaRPr lang="zh-CN" altLang="en-US"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6" name="文本框 5"/>
          <p:cNvSpPr txBox="1"/>
          <p:nvPr/>
        </p:nvSpPr>
        <p:spPr>
          <a:xfrm>
            <a:off x="683895" y="-40640"/>
            <a:ext cx="2316480" cy="460375"/>
          </a:xfrm>
          <a:prstGeom prst="rect">
            <a:avLst/>
          </a:prstGeom>
          <a:noFill/>
        </p:spPr>
        <p:txBody>
          <a:bodyPr wrap="none" rtlCol="0">
            <a:spAutoFit/>
          </a:bodyPr>
          <a:p>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简单检索的结果</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1691640" y="468630"/>
            <a:ext cx="6689725" cy="4206240"/>
          </a:xfrm>
          <a:prstGeom prst="rect">
            <a:avLst/>
          </a:prstGeom>
        </p:spPr>
      </p:pic>
      <p:pic>
        <p:nvPicPr>
          <p:cNvPr id="3" name="图片 2"/>
          <p:cNvPicPr>
            <a:picLocks noChangeAspect="1"/>
          </p:cNvPicPr>
          <p:nvPr/>
        </p:nvPicPr>
        <p:blipFill>
          <a:blip r:embed="rId5"/>
          <a:stretch>
            <a:fillRect/>
          </a:stretch>
        </p:blipFill>
        <p:spPr>
          <a:xfrm>
            <a:off x="77470" y="1874520"/>
            <a:ext cx="1348740" cy="2806700"/>
          </a:xfrm>
          <a:prstGeom prst="rect">
            <a:avLst/>
          </a:prstGeom>
        </p:spPr>
      </p:pic>
      <p:sp>
        <p:nvSpPr>
          <p:cNvPr id="10" name="文本框 9"/>
          <p:cNvSpPr txBox="1"/>
          <p:nvPr/>
        </p:nvSpPr>
        <p:spPr>
          <a:xfrm>
            <a:off x="77470" y="411480"/>
            <a:ext cx="1433195" cy="1337945"/>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sz="1350" dirty="0">
                <a:solidFill>
                  <a:schemeClr val="tx1">
                    <a:lumMod val="50000"/>
                  </a:schemeClr>
                </a:solidFill>
                <a:latin typeface="华文新魏" panose="02010800040101010101" pitchFamily="2" charset="-122"/>
                <a:ea typeface="华文新魏" panose="02010800040101010101" pitchFamily="2" charset="-122"/>
                <a:sym typeface="华文新魏" panose="02010800040101010101" pitchFamily="2" charset="-122"/>
              </a:rPr>
              <a:t>检索结果分组浏览：</a:t>
            </a:r>
            <a:r>
              <a:rPr lang="zh-CN" altLang="en-US" sz="1350" dirty="0">
                <a:solidFill>
                  <a:srgbClr val="FF0000"/>
                </a:solidFill>
                <a:latin typeface="华文新魏" panose="02010800040101010101" pitchFamily="2" charset="-122"/>
                <a:ea typeface="华文新魏" panose="02010800040101010101" pitchFamily="2" charset="-122"/>
                <a:sym typeface="华文新魏" panose="02010800040101010101" pitchFamily="2" charset="-122"/>
              </a:rPr>
              <a:t>主题、学科、发表年度、研究层次、文献类型、作者、机构、基金</a:t>
            </a:r>
            <a:endParaRPr lang="zh-CN" altLang="en-US" sz="1350"/>
          </a:p>
        </p:txBody>
      </p:sp>
      <p:cxnSp>
        <p:nvCxnSpPr>
          <p:cNvPr id="11" name="直接连接符 10"/>
          <p:cNvCxnSpPr/>
          <p:nvPr/>
        </p:nvCxnSpPr>
        <p:spPr>
          <a:xfrm flipH="1">
            <a:off x="751840" y="1708150"/>
            <a:ext cx="3810" cy="2152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cxnSp>
        <p:nvCxnSpPr>
          <p:cNvPr id="11" name="直接连接符 10"/>
          <p:cNvCxnSpPr/>
          <p:nvPr/>
        </p:nvCxnSpPr>
        <p:spPr>
          <a:xfrm flipH="1">
            <a:off x="751840" y="1708150"/>
            <a:ext cx="3810" cy="2152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4"/>
          <a:stretch>
            <a:fillRect/>
          </a:stretch>
        </p:blipFill>
        <p:spPr>
          <a:xfrm>
            <a:off x="394970" y="419100"/>
            <a:ext cx="7070725" cy="4231640"/>
          </a:xfrm>
          <a:prstGeom prst="rect">
            <a:avLst/>
          </a:prstGeom>
        </p:spPr>
      </p:pic>
      <p:pic>
        <p:nvPicPr>
          <p:cNvPr id="8" name="图片 7"/>
          <p:cNvPicPr>
            <a:picLocks noChangeAspect="1"/>
          </p:cNvPicPr>
          <p:nvPr/>
        </p:nvPicPr>
        <p:blipFill>
          <a:blip r:embed="rId5"/>
          <a:stretch>
            <a:fillRect/>
          </a:stretch>
        </p:blipFill>
        <p:spPr>
          <a:xfrm>
            <a:off x="251460" y="419735"/>
            <a:ext cx="7325995" cy="4310380"/>
          </a:xfrm>
          <a:prstGeom prst="rect">
            <a:avLst/>
          </a:prstGeom>
        </p:spPr>
      </p:pic>
      <p:sp>
        <p:nvSpPr>
          <p:cNvPr id="9" name="文本框 8"/>
          <p:cNvSpPr txBox="1"/>
          <p:nvPr/>
        </p:nvSpPr>
        <p:spPr>
          <a:xfrm>
            <a:off x="1187450" y="1339850"/>
            <a:ext cx="3048000" cy="368300"/>
          </a:xfrm>
          <a:prstGeom prst="rect">
            <a:avLst/>
          </a:prstGeom>
          <a:noFill/>
        </p:spPr>
        <p:txBody>
          <a:bodyPr wrap="square" rtlCol="0">
            <a:spAutoFit/>
          </a:bodyPr>
          <a:p>
            <a:r>
              <a:rPr lang="en-US" altLang="zh-CN" b="1">
                <a:solidFill>
                  <a:srgbClr val="FF0000"/>
                </a:solidFill>
              </a:rPr>
              <a:t>MLA </a:t>
            </a:r>
            <a:r>
              <a:rPr lang="zh-CN" altLang="en-US" b="1">
                <a:solidFill>
                  <a:srgbClr val="FF0000"/>
                </a:solidFill>
              </a:rPr>
              <a:t>是英文论文常用的格式</a:t>
            </a:r>
            <a:endParaRPr lang="zh-CN" altLang="en-US" b="1">
              <a:solidFill>
                <a:srgbClr val="FF0000"/>
              </a:solidFill>
            </a:endParaRPr>
          </a:p>
        </p:txBody>
      </p:sp>
      <p:sp>
        <p:nvSpPr>
          <p:cNvPr id="12" name="文本框 11"/>
          <p:cNvSpPr txBox="1"/>
          <p:nvPr/>
        </p:nvSpPr>
        <p:spPr>
          <a:xfrm>
            <a:off x="1187450" y="1635125"/>
            <a:ext cx="3852545" cy="368300"/>
          </a:xfrm>
          <a:prstGeom prst="rect">
            <a:avLst/>
          </a:prstGeom>
          <a:noFill/>
        </p:spPr>
        <p:txBody>
          <a:bodyPr wrap="square" rtlCol="0">
            <a:spAutoFit/>
          </a:bodyPr>
          <a:p>
            <a:r>
              <a:rPr lang="en-US" altLang="zh-CN" b="1">
                <a:solidFill>
                  <a:srgbClr val="FF0000"/>
                </a:solidFill>
              </a:rPr>
              <a:t>APA</a:t>
            </a:r>
            <a:r>
              <a:rPr lang="zh-CN" altLang="en-US" b="1">
                <a:solidFill>
                  <a:srgbClr val="FF0000"/>
                </a:solidFill>
              </a:rPr>
              <a:t>是在校学生最常用的引文格式</a:t>
            </a:r>
            <a:endParaRPr lang="zh-CN" altLang="en-US"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6" name="文本框 5"/>
          <p:cNvSpPr txBox="1"/>
          <p:nvPr/>
        </p:nvSpPr>
        <p:spPr>
          <a:xfrm>
            <a:off x="683895" y="-40640"/>
            <a:ext cx="3531870" cy="460375"/>
          </a:xfrm>
          <a:prstGeom prst="rect">
            <a:avLst/>
          </a:prstGeom>
          <a:noFill/>
        </p:spPr>
        <p:txBody>
          <a:bodyPr wrap="none" rtlCol="0">
            <a:spAutoFit/>
          </a:bodyPr>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CNKI</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检索方式</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高级检索</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544830" y="411480"/>
            <a:ext cx="7321550" cy="4283075"/>
          </a:xfrm>
          <a:prstGeom prst="rect">
            <a:avLst/>
          </a:prstGeom>
        </p:spPr>
      </p:pic>
      <p:pic>
        <p:nvPicPr>
          <p:cNvPr id="4" name="图片 3"/>
          <p:cNvPicPr>
            <a:picLocks noChangeAspect="1"/>
          </p:cNvPicPr>
          <p:nvPr/>
        </p:nvPicPr>
        <p:blipFill>
          <a:blip r:embed="rId5"/>
          <a:stretch>
            <a:fillRect/>
          </a:stretch>
        </p:blipFill>
        <p:spPr>
          <a:xfrm>
            <a:off x="556260" y="637540"/>
            <a:ext cx="7263130" cy="4113530"/>
          </a:xfrm>
          <a:prstGeom prst="rect">
            <a:avLst/>
          </a:prstGeom>
        </p:spPr>
      </p:pic>
      <p:pic>
        <p:nvPicPr>
          <p:cNvPr id="7" name="图片 6"/>
          <p:cNvPicPr>
            <a:picLocks noChangeAspect="1"/>
          </p:cNvPicPr>
          <p:nvPr/>
        </p:nvPicPr>
        <p:blipFill>
          <a:blip r:embed="rId6"/>
          <a:stretch>
            <a:fillRect/>
          </a:stretch>
        </p:blipFill>
        <p:spPr>
          <a:xfrm>
            <a:off x="556895" y="414655"/>
            <a:ext cx="7202170" cy="43370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pic>
        <p:nvPicPr>
          <p:cNvPr id="14" name="图片 13" descr="捕获111"/>
          <p:cNvPicPr>
            <a:picLocks noChangeAspect="1"/>
          </p:cNvPicPr>
          <p:nvPr/>
        </p:nvPicPr>
        <p:blipFill>
          <a:blip r:embed="rId4"/>
          <a:stretch>
            <a:fillRect/>
          </a:stretch>
        </p:blipFill>
        <p:spPr>
          <a:xfrm>
            <a:off x="971550" y="699770"/>
            <a:ext cx="5776595" cy="38760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6" name="文本框 5"/>
          <p:cNvSpPr txBox="1"/>
          <p:nvPr/>
        </p:nvSpPr>
        <p:spPr>
          <a:xfrm>
            <a:off x="683895" y="-40640"/>
            <a:ext cx="3531870" cy="460375"/>
          </a:xfrm>
          <a:prstGeom prst="rect">
            <a:avLst/>
          </a:prstGeom>
          <a:noFill/>
        </p:spPr>
        <p:txBody>
          <a:bodyPr wrap="none" rtlCol="0">
            <a:spAutoFit/>
          </a:bodyPr>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CNKI</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检索方式</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单库检索</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1332230" y="414655"/>
            <a:ext cx="6251575" cy="4314190"/>
          </a:xfrm>
          <a:prstGeom prst="rect">
            <a:avLst/>
          </a:prstGeom>
        </p:spPr>
      </p:pic>
      <p:pic>
        <p:nvPicPr>
          <p:cNvPr id="4" name="图片 3"/>
          <p:cNvPicPr>
            <a:picLocks noChangeAspect="1"/>
          </p:cNvPicPr>
          <p:nvPr/>
        </p:nvPicPr>
        <p:blipFill>
          <a:blip r:embed="rId5"/>
          <a:stretch>
            <a:fillRect/>
          </a:stretch>
        </p:blipFill>
        <p:spPr>
          <a:xfrm>
            <a:off x="1259840" y="419735"/>
            <a:ext cx="6323330" cy="4306570"/>
          </a:xfrm>
          <a:prstGeom prst="rect">
            <a:avLst/>
          </a:prstGeom>
        </p:spPr>
      </p:pic>
      <p:pic>
        <p:nvPicPr>
          <p:cNvPr id="7" name="图片 6"/>
          <p:cNvPicPr>
            <a:picLocks noChangeAspect="1"/>
          </p:cNvPicPr>
          <p:nvPr/>
        </p:nvPicPr>
        <p:blipFill>
          <a:blip r:embed="rId6"/>
          <a:stretch>
            <a:fillRect/>
          </a:stretch>
        </p:blipFill>
        <p:spPr>
          <a:xfrm>
            <a:off x="1187450" y="419735"/>
            <a:ext cx="6775450" cy="4311650"/>
          </a:xfrm>
          <a:prstGeom prst="rect">
            <a:avLst/>
          </a:prstGeom>
        </p:spPr>
      </p:pic>
      <p:pic>
        <p:nvPicPr>
          <p:cNvPr id="8" name="图片 7"/>
          <p:cNvPicPr>
            <a:picLocks noChangeAspect="1"/>
          </p:cNvPicPr>
          <p:nvPr/>
        </p:nvPicPr>
        <p:blipFill>
          <a:blip r:embed="rId7"/>
          <a:stretch>
            <a:fillRect/>
          </a:stretch>
        </p:blipFill>
        <p:spPr>
          <a:xfrm>
            <a:off x="1259205" y="419735"/>
            <a:ext cx="6838315" cy="42525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6" name="文本框 5"/>
          <p:cNvSpPr txBox="1"/>
          <p:nvPr/>
        </p:nvSpPr>
        <p:spPr>
          <a:xfrm>
            <a:off x="683895" y="-40640"/>
            <a:ext cx="3531870" cy="460375"/>
          </a:xfrm>
          <a:prstGeom prst="rect">
            <a:avLst/>
          </a:prstGeom>
          <a:noFill/>
        </p:spPr>
        <p:txBody>
          <a:bodyPr wrap="none" rtlCol="0">
            <a:spAutoFit/>
          </a:bodyPr>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CNKI</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检索方式</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其它检索</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101600" y="555625"/>
            <a:ext cx="9138920" cy="3200400"/>
          </a:xfrm>
          <a:prstGeom prst="rect">
            <a:avLst/>
          </a:prstGeom>
        </p:spPr>
      </p:pic>
      <p:pic>
        <p:nvPicPr>
          <p:cNvPr id="9" name="图片 8"/>
          <p:cNvPicPr>
            <a:picLocks noChangeAspect="1"/>
          </p:cNvPicPr>
          <p:nvPr/>
        </p:nvPicPr>
        <p:blipFill>
          <a:blip r:embed="rId5"/>
          <a:stretch>
            <a:fillRect/>
          </a:stretch>
        </p:blipFill>
        <p:spPr>
          <a:xfrm>
            <a:off x="-30480" y="627380"/>
            <a:ext cx="9204960" cy="2880360"/>
          </a:xfrm>
          <a:prstGeom prst="rect">
            <a:avLst/>
          </a:prstGeom>
        </p:spPr>
      </p:pic>
      <p:pic>
        <p:nvPicPr>
          <p:cNvPr id="10" name="图片 9"/>
          <p:cNvPicPr>
            <a:picLocks noChangeAspect="1"/>
          </p:cNvPicPr>
          <p:nvPr/>
        </p:nvPicPr>
        <p:blipFill>
          <a:blip r:embed="rId6"/>
          <a:stretch>
            <a:fillRect/>
          </a:stretch>
        </p:blipFill>
        <p:spPr>
          <a:xfrm>
            <a:off x="-57150" y="699135"/>
            <a:ext cx="9258300" cy="29794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9397" name="Picture 4" descr="MC900058932[1]"/>
          <p:cNvPicPr>
            <a:picLocks noChangeAspect="1"/>
          </p:cNvPicPr>
          <p:nvPr/>
        </p:nvPicPr>
        <p:blipFill>
          <a:blip r:embed="rId2"/>
          <a:stretch>
            <a:fillRect/>
          </a:stretch>
        </p:blipFill>
        <p:spPr>
          <a:xfrm>
            <a:off x="251460" y="1419860"/>
            <a:ext cx="2093595" cy="1871980"/>
          </a:xfrm>
          <a:prstGeom prst="rect">
            <a:avLst/>
          </a:prstGeom>
          <a:noFill/>
          <a:ln w="9525">
            <a:noFill/>
          </a:ln>
        </p:spPr>
      </p:pic>
      <p:pic>
        <p:nvPicPr>
          <p:cNvPr id="5" name="图片 4" descr="logo"/>
          <p:cNvPicPr>
            <a:picLocks noChangeAspect="1"/>
          </p:cNvPicPr>
          <p:nvPr>
            <p:custDataLst>
              <p:tags r:id="rId3"/>
            </p:custDataLst>
          </p:nvPr>
        </p:nvPicPr>
        <p:blipFill>
          <a:blip r:embed="rId4"/>
          <a:stretch>
            <a:fillRect/>
          </a:stretch>
        </p:blipFill>
        <p:spPr>
          <a:xfrm>
            <a:off x="-33020" y="-50800"/>
            <a:ext cx="544830" cy="470535"/>
          </a:xfrm>
          <a:prstGeom prst="rect">
            <a:avLst/>
          </a:prstGeom>
        </p:spPr>
      </p:pic>
      <p:sp>
        <p:nvSpPr>
          <p:cNvPr id="6" name="文本框 5"/>
          <p:cNvSpPr txBox="1"/>
          <p:nvPr/>
        </p:nvSpPr>
        <p:spPr>
          <a:xfrm>
            <a:off x="683895" y="-40640"/>
            <a:ext cx="974090" cy="460375"/>
          </a:xfrm>
          <a:prstGeom prst="rect">
            <a:avLst/>
          </a:prstGeom>
          <a:noFill/>
        </p:spPr>
        <p:txBody>
          <a:bodyPr wrap="none" rtlCol="0">
            <a:spAutoFit/>
          </a:bodyPr>
          <a:p>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目</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录</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146" name="圆角矩形 4"/>
          <p:cNvSpPr/>
          <p:nvPr/>
        </p:nvSpPr>
        <p:spPr>
          <a:xfrm>
            <a:off x="3578701" y="2085975"/>
            <a:ext cx="3695700" cy="482204"/>
          </a:xfrm>
          <a:prstGeom prst="roundRect">
            <a:avLst>
              <a:gd name="adj" fmla="val 16667"/>
            </a:avLst>
          </a:prstGeom>
          <a:solidFill>
            <a:srgbClr val="0062AC"/>
          </a:solidFill>
          <a:ln w="25400" cap="flat" cmpd="sng">
            <a:solidFill>
              <a:srgbClr val="00B0F0"/>
            </a:solidFill>
            <a:prstDash val="solid"/>
            <a:round/>
            <a:headEnd type="none" w="med" len="med"/>
            <a:tailEnd type="none" w="med" len="med"/>
          </a:ln>
          <a:effectLst>
            <a:outerShdw dist="38100" dir="2699999" algn="ctr" rotWithShape="0">
              <a:srgbClr val="000000">
                <a:alpha val="35999"/>
              </a:srgbClr>
            </a:outerShdw>
          </a:effectLst>
        </p:spPr>
        <p:txBody>
          <a:bodyPr anchor="ctr"/>
          <a:p>
            <a:pPr algn="ctr"/>
            <a:endParaRPr lang="zh-CN" altLang="en-US" sz="1350" dirty="0">
              <a:solidFill>
                <a:srgbClr val="FFFFFF"/>
              </a:solidFill>
              <a:latin typeface="华文细黑" panose="02010600040101010101" pitchFamily="2" charset="-122"/>
              <a:ea typeface="宋体" panose="02010600030101010101" pitchFamily="2" charset="-122"/>
            </a:endParaRPr>
          </a:p>
        </p:txBody>
      </p:sp>
      <p:pic>
        <p:nvPicPr>
          <p:cNvPr id="6147" name="Picture 2" descr="C:\Documents and Settings\鱼不愚\桌面\3dicon1_zcool.com.cn [转换].png"/>
          <p:cNvPicPr>
            <a:picLocks noChangeAspect="1"/>
          </p:cNvPicPr>
          <p:nvPr/>
        </p:nvPicPr>
        <p:blipFill>
          <a:blip r:embed="rId5"/>
          <a:srcRect l="38753" r="35728" b="62553"/>
          <a:stretch>
            <a:fillRect/>
          </a:stretch>
        </p:blipFill>
        <p:spPr>
          <a:xfrm>
            <a:off x="3146505" y="1977390"/>
            <a:ext cx="857250" cy="933450"/>
          </a:xfrm>
          <a:prstGeom prst="rect">
            <a:avLst/>
          </a:prstGeom>
          <a:noFill/>
          <a:ln w="9525">
            <a:noFill/>
          </a:ln>
        </p:spPr>
      </p:pic>
      <p:sp>
        <p:nvSpPr>
          <p:cNvPr id="6148" name="TextBox 5"/>
          <p:cNvSpPr txBox="1"/>
          <p:nvPr/>
        </p:nvSpPr>
        <p:spPr>
          <a:xfrm>
            <a:off x="3314383" y="2244646"/>
            <a:ext cx="561975" cy="460375"/>
          </a:xfrm>
          <a:prstGeom prst="rect">
            <a:avLst/>
          </a:prstGeom>
          <a:noFill/>
          <a:ln w="9525">
            <a:noFill/>
          </a:ln>
        </p:spPr>
        <p:txBody>
          <a:bodyPr anchor="t">
            <a:spAutoFit/>
          </a:bodyPr>
          <a:p>
            <a:r>
              <a:rPr lang="zh-CN" altLang="en-US" sz="2400" b="1" dirty="0">
                <a:solidFill>
                  <a:srgbClr val="0070C0"/>
                </a:solidFill>
                <a:latin typeface="Arial Black" panose="020B0A04020102020204" pitchFamily="2" charset="0"/>
                <a:ea typeface="ClassizismAntiqua"/>
              </a:rPr>
              <a:t>二</a:t>
            </a:r>
            <a:endParaRPr lang="zh-CN" altLang="en-US" sz="2400" b="1" dirty="0">
              <a:solidFill>
                <a:srgbClr val="0070C0"/>
              </a:solidFill>
              <a:latin typeface="Arial Black" panose="020B0A04020102020204" pitchFamily="2" charset="0"/>
              <a:ea typeface="ClassizismAntiqua"/>
            </a:endParaRPr>
          </a:p>
        </p:txBody>
      </p:sp>
      <p:sp>
        <p:nvSpPr>
          <p:cNvPr id="6149" name="圆角矩形 8"/>
          <p:cNvSpPr/>
          <p:nvPr/>
        </p:nvSpPr>
        <p:spPr>
          <a:xfrm>
            <a:off x="4228783" y="3007519"/>
            <a:ext cx="3696891" cy="482204"/>
          </a:xfrm>
          <a:prstGeom prst="roundRect">
            <a:avLst>
              <a:gd name="adj" fmla="val 16667"/>
            </a:avLst>
          </a:prstGeom>
          <a:solidFill>
            <a:srgbClr val="0062AC"/>
          </a:solidFill>
          <a:ln w="25400" cap="flat" cmpd="sng">
            <a:solidFill>
              <a:srgbClr val="00B0F0"/>
            </a:solidFill>
            <a:prstDash val="solid"/>
            <a:round/>
            <a:headEnd type="none" w="med" len="med"/>
            <a:tailEnd type="none" w="med" len="med"/>
          </a:ln>
          <a:effectLst>
            <a:outerShdw dist="38100" dir="2699999" algn="ctr" rotWithShape="0">
              <a:srgbClr val="000000">
                <a:alpha val="35999"/>
              </a:srgbClr>
            </a:outerShdw>
          </a:effectLst>
        </p:spPr>
        <p:txBody>
          <a:bodyPr anchor="ctr"/>
          <a:p>
            <a:pPr algn="ctr"/>
            <a:endParaRPr lang="zh-CN" altLang="en-US" sz="1350" dirty="0">
              <a:solidFill>
                <a:srgbClr val="FFFFFF"/>
              </a:solidFill>
              <a:latin typeface="华文细黑" panose="02010600040101010101" pitchFamily="2" charset="-122"/>
              <a:ea typeface="宋体" panose="02010600030101010101" pitchFamily="2" charset="-122"/>
            </a:endParaRPr>
          </a:p>
        </p:txBody>
      </p:sp>
      <p:pic>
        <p:nvPicPr>
          <p:cNvPr id="6150" name="Picture 2" descr="C:\Documents and Settings\鱼不愚\桌面\3dicon1_zcool.com.cn [转换].png"/>
          <p:cNvPicPr>
            <a:picLocks noChangeAspect="1"/>
          </p:cNvPicPr>
          <p:nvPr/>
        </p:nvPicPr>
        <p:blipFill>
          <a:blip r:embed="rId5"/>
          <a:srcRect l="38753" r="35728" b="62553"/>
          <a:stretch>
            <a:fillRect/>
          </a:stretch>
        </p:blipFill>
        <p:spPr>
          <a:xfrm>
            <a:off x="3800158" y="2885837"/>
            <a:ext cx="857250" cy="933450"/>
          </a:xfrm>
          <a:prstGeom prst="rect">
            <a:avLst/>
          </a:prstGeom>
          <a:noFill/>
          <a:ln w="9525">
            <a:noFill/>
          </a:ln>
        </p:spPr>
      </p:pic>
      <p:sp>
        <p:nvSpPr>
          <p:cNvPr id="6151" name="TextBox 10"/>
          <p:cNvSpPr txBox="1"/>
          <p:nvPr/>
        </p:nvSpPr>
        <p:spPr>
          <a:xfrm>
            <a:off x="3965655" y="3166190"/>
            <a:ext cx="561975" cy="460375"/>
          </a:xfrm>
          <a:prstGeom prst="rect">
            <a:avLst/>
          </a:prstGeom>
          <a:noFill/>
          <a:ln w="9525">
            <a:noFill/>
          </a:ln>
        </p:spPr>
        <p:txBody>
          <a:bodyPr anchor="t">
            <a:spAutoFit/>
          </a:bodyPr>
          <a:p>
            <a:r>
              <a:rPr lang="zh-CN" altLang="en-US" sz="2400" b="1" dirty="0">
                <a:solidFill>
                  <a:srgbClr val="0070C0"/>
                </a:solidFill>
                <a:latin typeface="Arial Black" panose="020B0A04020102020204" pitchFamily="2" charset="0"/>
                <a:ea typeface="ClassizismAntiqua"/>
              </a:rPr>
              <a:t>三</a:t>
            </a:r>
            <a:endParaRPr lang="zh-CN" altLang="en-US" sz="2400" b="1" dirty="0">
              <a:solidFill>
                <a:srgbClr val="0070C0"/>
              </a:solidFill>
              <a:latin typeface="Arial Black" panose="020B0A04020102020204" pitchFamily="2" charset="0"/>
              <a:ea typeface="ClassizismAntiqua"/>
            </a:endParaRPr>
          </a:p>
        </p:txBody>
      </p:sp>
      <p:sp>
        <p:nvSpPr>
          <p:cNvPr id="6155" name="内容占位符 2"/>
          <p:cNvSpPr>
            <a:spLocks noGrp="1"/>
          </p:cNvSpPr>
          <p:nvPr>
            <p:ph idx="4294967295"/>
          </p:nvPr>
        </p:nvSpPr>
        <p:spPr>
          <a:xfrm>
            <a:off x="3810000" y="2139315"/>
            <a:ext cx="3352165" cy="428625"/>
          </a:xfrm>
        </p:spPr>
        <p:txBody>
          <a:bodyPr wrap="square" anchor="t"/>
          <a:p>
            <a:pPr marL="0" indent="0" algn="ctr" eaLnBrk="1" hangingPunct="1">
              <a:lnSpc>
                <a:spcPct val="90000"/>
              </a:lnSpc>
              <a:buNone/>
            </a:pPr>
            <a:r>
              <a:rPr lang="en-US" altLang="zh-CN" sz="2400" b="1">
                <a:solidFill>
                  <a:schemeClr val="bg1"/>
                </a:solidFill>
                <a:latin typeface="Arial" panose="020B0604020202020204" charset="-122"/>
                <a:ea typeface="经典特宋简"/>
              </a:rPr>
              <a:t>   CNKI</a:t>
            </a:r>
            <a:r>
              <a:rPr lang="zh-CN" altLang="en-US" sz="2400" b="1">
                <a:solidFill>
                  <a:schemeClr val="bg1"/>
                </a:solidFill>
                <a:latin typeface="Arial" panose="020B0604020202020204" charset="-122"/>
                <a:ea typeface="经典特宋简"/>
              </a:rPr>
              <a:t>资源总库及检索</a:t>
            </a:r>
            <a:endParaRPr lang="zh-CN" altLang="en-US" sz="2400" b="1">
              <a:solidFill>
                <a:schemeClr val="bg1"/>
              </a:solidFill>
              <a:latin typeface="Arial" panose="020B0604020202020204" charset="-122"/>
              <a:ea typeface="经典特宋简"/>
            </a:endParaRPr>
          </a:p>
        </p:txBody>
      </p:sp>
      <p:sp>
        <p:nvSpPr>
          <p:cNvPr id="6156" name="内容占位符 2"/>
          <p:cNvSpPr txBox="1"/>
          <p:nvPr/>
        </p:nvSpPr>
        <p:spPr>
          <a:xfrm>
            <a:off x="4527550" y="3031490"/>
            <a:ext cx="3230880" cy="403225"/>
          </a:xfrm>
          <a:prstGeom prst="rect">
            <a:avLst/>
          </a:prstGeom>
          <a:noFill/>
          <a:ln w="9525">
            <a:noFill/>
          </a:ln>
        </p:spPr>
        <p:txBody>
          <a:bodyPr anchor="t"/>
          <a:p>
            <a:pPr algn="ctr">
              <a:spcBef>
                <a:spcPct val="20000"/>
              </a:spcBef>
            </a:pPr>
            <a:r>
              <a:rPr lang="en-US" altLang="zh-CN" sz="2400" b="1" dirty="0">
                <a:solidFill>
                  <a:schemeClr val="bg1"/>
                </a:solidFill>
                <a:latin typeface="Arial" panose="020B0604020202020204" charset="-122"/>
                <a:ea typeface="经典特宋简"/>
                <a:hlinkClick r:id="rId6" action="ppaction://hlinksldjump">
                  <a:extLst>
                    <a:ext uri="{DAF060AB-1E55-43B9-8AAB-6FB025537F2F}">
                      <wpsdc:hlinkClr xmlns:wpsdc="http://www.wps.cn/officeDocument/2017/drawingmlCustomData" val="FFFFFF"/>
                      <wpsdc:folHlinkClr xmlns:wpsdc="http://www.wps.cn/officeDocument/2017/drawingmlCustomData" val="FFFFFF"/>
                      <wpsdc:hlinkUnderline xmlns:wpsdc="http://www.wps.cn/officeDocument/2017/drawingmlCustomData" val="1"/>
                    </a:ext>
                  </a:extLst>
                </a:hlinkClick>
              </a:rPr>
              <a:t>CNKI</a:t>
            </a:r>
            <a:r>
              <a:rPr lang="zh-CN" altLang="en-US" sz="2400" b="1" dirty="0">
                <a:solidFill>
                  <a:schemeClr val="bg1"/>
                </a:solidFill>
                <a:latin typeface="Arial" panose="020B0604020202020204" charset="-122"/>
                <a:ea typeface="经典特宋简"/>
                <a:hlinkClick r:id="rId6" action="ppaction://hlinksldjump">
                  <a:extLst>
                    <a:ext uri="{DAF060AB-1E55-43B9-8AAB-6FB025537F2F}">
                      <wpsdc:hlinkClr xmlns:wpsdc="http://www.wps.cn/officeDocument/2017/drawingmlCustomData" val="FFFFFF"/>
                      <wpsdc:folHlinkClr xmlns:wpsdc="http://www.wps.cn/officeDocument/2017/drawingmlCustomData" val="FFFFFF"/>
                      <wpsdc:hlinkUnderline xmlns:wpsdc="http://www.wps.cn/officeDocument/2017/drawingmlCustomData" val="1"/>
                    </a:ext>
                  </a:extLst>
                </a:hlinkClick>
              </a:rPr>
              <a:t>全方位助力科研</a:t>
            </a:r>
            <a:endParaRPr lang="zh-CN" altLang="en-US" sz="2400" b="1" dirty="0">
              <a:solidFill>
                <a:schemeClr val="bg1"/>
              </a:solidFill>
              <a:latin typeface="Arial" panose="020B0604020202020204" charset="-122"/>
              <a:ea typeface="经典特宋简"/>
            </a:endParaRPr>
          </a:p>
        </p:txBody>
      </p:sp>
      <p:sp>
        <p:nvSpPr>
          <p:cNvPr id="6158" name="圆角矩形 4"/>
          <p:cNvSpPr/>
          <p:nvPr/>
        </p:nvSpPr>
        <p:spPr>
          <a:xfrm>
            <a:off x="2996565" y="1269365"/>
            <a:ext cx="4164965" cy="481965"/>
          </a:xfrm>
          <a:prstGeom prst="roundRect">
            <a:avLst>
              <a:gd name="adj" fmla="val 16667"/>
            </a:avLst>
          </a:prstGeom>
          <a:solidFill>
            <a:srgbClr val="0062AC"/>
          </a:solidFill>
          <a:ln w="25400" cap="flat" cmpd="sng">
            <a:solidFill>
              <a:srgbClr val="00B0F0"/>
            </a:solidFill>
            <a:prstDash val="solid"/>
            <a:round/>
            <a:headEnd type="none" w="med" len="med"/>
            <a:tailEnd type="none" w="med" len="med"/>
          </a:ln>
          <a:effectLst>
            <a:outerShdw dist="38100" dir="2699999" algn="ctr" rotWithShape="0">
              <a:srgbClr val="000000">
                <a:alpha val="35999"/>
              </a:srgbClr>
            </a:outerShdw>
          </a:effectLst>
        </p:spPr>
        <p:txBody>
          <a:bodyPr wrap="square" anchor="ctr"/>
          <a:p>
            <a:pPr algn="ctr"/>
            <a:endParaRPr lang="zh-CN" altLang="en-US" sz="1350" dirty="0">
              <a:solidFill>
                <a:srgbClr val="FFFFFF"/>
              </a:solidFill>
              <a:latin typeface="华文细黑" panose="02010600040101010101" pitchFamily="2" charset="-122"/>
              <a:ea typeface="宋体" panose="02010600030101010101" pitchFamily="2" charset="-122"/>
            </a:endParaRPr>
          </a:p>
        </p:txBody>
      </p:sp>
      <p:pic>
        <p:nvPicPr>
          <p:cNvPr id="6159" name="Picture 2" descr="C:\Documents and Settings\鱼不愚\桌面\3dicon1_zcool.com.cn [转换].png"/>
          <p:cNvPicPr>
            <a:picLocks noChangeAspect="1"/>
          </p:cNvPicPr>
          <p:nvPr/>
        </p:nvPicPr>
        <p:blipFill>
          <a:blip r:embed="rId5"/>
          <a:srcRect l="38753" r="35728" b="62553"/>
          <a:stretch>
            <a:fillRect/>
          </a:stretch>
        </p:blipFill>
        <p:spPr>
          <a:xfrm>
            <a:off x="2484041" y="988060"/>
            <a:ext cx="857250" cy="933450"/>
          </a:xfrm>
          <a:prstGeom prst="rect">
            <a:avLst/>
          </a:prstGeom>
          <a:noFill/>
          <a:ln w="9525">
            <a:noFill/>
          </a:ln>
        </p:spPr>
      </p:pic>
      <p:sp>
        <p:nvSpPr>
          <p:cNvPr id="6160" name="TextBox 5"/>
          <p:cNvSpPr txBox="1"/>
          <p:nvPr/>
        </p:nvSpPr>
        <p:spPr>
          <a:xfrm>
            <a:off x="2699703" y="1348502"/>
            <a:ext cx="561975" cy="460375"/>
          </a:xfrm>
          <a:prstGeom prst="rect">
            <a:avLst/>
          </a:prstGeom>
          <a:noFill/>
          <a:ln w="9525">
            <a:noFill/>
          </a:ln>
        </p:spPr>
        <p:txBody>
          <a:bodyPr wrap="square" anchor="t">
            <a:spAutoFit/>
          </a:bodyPr>
          <a:p>
            <a:r>
              <a:rPr lang="zh-CN" altLang="en-US" sz="2400" b="1" dirty="0">
                <a:solidFill>
                  <a:srgbClr val="0070C0"/>
                </a:solidFill>
                <a:latin typeface="Arial Black" panose="020B0A04020102020204" pitchFamily="2" charset="0"/>
                <a:ea typeface="ClassizismAntiqua"/>
              </a:rPr>
              <a:t>一</a:t>
            </a:r>
            <a:endParaRPr lang="zh-CN" altLang="en-US" sz="2400" b="1" dirty="0">
              <a:solidFill>
                <a:srgbClr val="0070C0"/>
              </a:solidFill>
              <a:latin typeface="Arial Black" panose="020B0A04020102020204" pitchFamily="2" charset="0"/>
              <a:ea typeface="ClassizismAntiqua"/>
            </a:endParaRPr>
          </a:p>
        </p:txBody>
      </p:sp>
      <p:sp>
        <p:nvSpPr>
          <p:cNvPr id="6161" name="内容占位符 2"/>
          <p:cNvSpPr>
            <a:spLocks noGrp="1"/>
          </p:cNvSpPr>
          <p:nvPr/>
        </p:nvSpPr>
        <p:spPr>
          <a:xfrm>
            <a:off x="3021330" y="1276350"/>
            <a:ext cx="4140200" cy="428625"/>
          </a:xfrm>
          <a:prstGeom prst="rect">
            <a:avLst/>
          </a:prstGeom>
          <a:noFill/>
          <a:ln w="9525">
            <a:noFill/>
          </a:ln>
        </p:spPr>
        <p:txBody>
          <a:bodyPr wrap="square" anchor="t"/>
          <a:p>
            <a:pPr algn="ctr">
              <a:lnSpc>
                <a:spcPct val="90000"/>
              </a:lnSpc>
              <a:spcBef>
                <a:spcPct val="20000"/>
              </a:spcBef>
            </a:pPr>
            <a:r>
              <a:rPr lang="zh-CN" altLang="en-US" sz="2800" b="1">
                <a:solidFill>
                  <a:schemeClr val="bg1"/>
                </a:solidFill>
                <a:latin typeface="Arial" panose="020B0604020202020204" charset="-122"/>
                <a:ea typeface="经典特宋简"/>
              </a:rPr>
              <a:t>认识</a:t>
            </a:r>
            <a:r>
              <a:rPr lang="en-US" altLang="zh-CN" sz="2800" b="1">
                <a:solidFill>
                  <a:schemeClr val="bg1"/>
                </a:solidFill>
                <a:latin typeface="Arial" panose="020B0604020202020204" charset="-122"/>
                <a:ea typeface="经典特宋简"/>
              </a:rPr>
              <a:t>CNKI</a:t>
            </a:r>
            <a:endParaRPr lang="en-US" altLang="zh-CN" sz="2800" b="1">
              <a:solidFill>
                <a:schemeClr val="bg1"/>
              </a:solidFill>
              <a:latin typeface="Arial" panose="020B0604020202020204" charset="-122"/>
              <a:ea typeface="经典特宋简"/>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9397" name="Picture 4" descr="MC900058932[1]"/>
          <p:cNvPicPr>
            <a:picLocks noChangeAspect="1"/>
          </p:cNvPicPr>
          <p:nvPr/>
        </p:nvPicPr>
        <p:blipFill>
          <a:blip r:embed="rId2"/>
          <a:stretch>
            <a:fillRect/>
          </a:stretch>
        </p:blipFill>
        <p:spPr>
          <a:xfrm>
            <a:off x="251460" y="1419860"/>
            <a:ext cx="2093595" cy="1871980"/>
          </a:xfrm>
          <a:prstGeom prst="rect">
            <a:avLst/>
          </a:prstGeom>
          <a:noFill/>
          <a:ln w="9525">
            <a:noFill/>
          </a:ln>
        </p:spPr>
      </p:pic>
      <p:pic>
        <p:nvPicPr>
          <p:cNvPr id="5" name="图片 4" descr="logo"/>
          <p:cNvPicPr>
            <a:picLocks noChangeAspect="1"/>
          </p:cNvPicPr>
          <p:nvPr>
            <p:custDataLst>
              <p:tags r:id="rId3"/>
            </p:custDataLst>
          </p:nvPr>
        </p:nvPicPr>
        <p:blipFill>
          <a:blip r:embed="rId4"/>
          <a:stretch>
            <a:fillRect/>
          </a:stretch>
        </p:blipFill>
        <p:spPr>
          <a:xfrm>
            <a:off x="-33020" y="-50800"/>
            <a:ext cx="544830" cy="470535"/>
          </a:xfrm>
          <a:prstGeom prst="rect">
            <a:avLst/>
          </a:prstGeom>
        </p:spPr>
      </p:pic>
      <p:sp>
        <p:nvSpPr>
          <p:cNvPr id="6" name="文本框 5"/>
          <p:cNvSpPr txBox="1"/>
          <p:nvPr/>
        </p:nvSpPr>
        <p:spPr>
          <a:xfrm>
            <a:off x="683895" y="-40640"/>
            <a:ext cx="974090" cy="460375"/>
          </a:xfrm>
          <a:prstGeom prst="rect">
            <a:avLst/>
          </a:prstGeom>
          <a:noFill/>
        </p:spPr>
        <p:txBody>
          <a:bodyPr wrap="none" rtlCol="0">
            <a:spAutoFit/>
          </a:bodyPr>
          <a:p>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目</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录</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146" name="圆角矩形 4"/>
          <p:cNvSpPr/>
          <p:nvPr/>
        </p:nvSpPr>
        <p:spPr>
          <a:xfrm>
            <a:off x="3578701" y="2085975"/>
            <a:ext cx="3695700" cy="482204"/>
          </a:xfrm>
          <a:prstGeom prst="roundRect">
            <a:avLst>
              <a:gd name="adj" fmla="val 16667"/>
            </a:avLst>
          </a:prstGeom>
          <a:solidFill>
            <a:srgbClr val="0062AC"/>
          </a:solidFill>
          <a:ln w="25400" cap="flat" cmpd="sng">
            <a:solidFill>
              <a:srgbClr val="00B0F0"/>
            </a:solidFill>
            <a:prstDash val="solid"/>
            <a:round/>
            <a:headEnd type="none" w="med" len="med"/>
            <a:tailEnd type="none" w="med" len="med"/>
          </a:ln>
          <a:effectLst>
            <a:outerShdw dist="38100" dir="2699999" algn="ctr" rotWithShape="0">
              <a:srgbClr val="000000">
                <a:alpha val="35999"/>
              </a:srgbClr>
            </a:outerShdw>
          </a:effectLst>
        </p:spPr>
        <p:txBody>
          <a:bodyPr anchor="ctr"/>
          <a:p>
            <a:pPr algn="ctr"/>
            <a:endParaRPr lang="zh-CN" altLang="en-US" sz="1350" dirty="0">
              <a:solidFill>
                <a:srgbClr val="FFFFFF"/>
              </a:solidFill>
              <a:latin typeface="华文细黑" panose="02010600040101010101" pitchFamily="2" charset="-122"/>
              <a:ea typeface="宋体" panose="02010600030101010101" pitchFamily="2" charset="-122"/>
            </a:endParaRPr>
          </a:p>
        </p:txBody>
      </p:sp>
      <p:pic>
        <p:nvPicPr>
          <p:cNvPr id="6147" name="Picture 2" descr="C:\Documents and Settings\鱼不愚\桌面\3dicon1_zcool.com.cn [转换].png"/>
          <p:cNvPicPr>
            <a:picLocks noChangeAspect="1"/>
          </p:cNvPicPr>
          <p:nvPr/>
        </p:nvPicPr>
        <p:blipFill>
          <a:blip r:embed="rId5"/>
          <a:srcRect l="38753" r="35728" b="62553"/>
          <a:stretch>
            <a:fillRect/>
          </a:stretch>
        </p:blipFill>
        <p:spPr>
          <a:xfrm>
            <a:off x="3146505" y="1977390"/>
            <a:ext cx="857250" cy="933450"/>
          </a:xfrm>
          <a:prstGeom prst="rect">
            <a:avLst/>
          </a:prstGeom>
          <a:noFill/>
          <a:ln w="9525">
            <a:noFill/>
          </a:ln>
        </p:spPr>
      </p:pic>
      <p:sp>
        <p:nvSpPr>
          <p:cNvPr id="6148" name="TextBox 5"/>
          <p:cNvSpPr txBox="1"/>
          <p:nvPr/>
        </p:nvSpPr>
        <p:spPr>
          <a:xfrm>
            <a:off x="3314383" y="2244646"/>
            <a:ext cx="561975" cy="460375"/>
          </a:xfrm>
          <a:prstGeom prst="rect">
            <a:avLst/>
          </a:prstGeom>
          <a:noFill/>
          <a:ln w="9525">
            <a:noFill/>
          </a:ln>
        </p:spPr>
        <p:txBody>
          <a:bodyPr anchor="t">
            <a:spAutoFit/>
          </a:bodyPr>
          <a:p>
            <a:r>
              <a:rPr lang="zh-CN" altLang="en-US" sz="2400" b="1" dirty="0">
                <a:solidFill>
                  <a:srgbClr val="0070C0"/>
                </a:solidFill>
                <a:latin typeface="Arial Black" panose="020B0A04020102020204" pitchFamily="2" charset="0"/>
                <a:ea typeface="ClassizismAntiqua"/>
              </a:rPr>
              <a:t>二</a:t>
            </a:r>
            <a:endParaRPr lang="zh-CN" altLang="en-US" sz="2400" b="1" dirty="0">
              <a:solidFill>
                <a:srgbClr val="0070C0"/>
              </a:solidFill>
              <a:latin typeface="Arial Black" panose="020B0A04020102020204" pitchFamily="2" charset="0"/>
              <a:ea typeface="ClassizismAntiqua"/>
            </a:endParaRPr>
          </a:p>
        </p:txBody>
      </p:sp>
      <p:sp>
        <p:nvSpPr>
          <p:cNvPr id="6149" name="圆角矩形 8"/>
          <p:cNvSpPr/>
          <p:nvPr/>
        </p:nvSpPr>
        <p:spPr>
          <a:xfrm>
            <a:off x="4228783" y="3007519"/>
            <a:ext cx="3696891" cy="482204"/>
          </a:xfrm>
          <a:prstGeom prst="roundRect">
            <a:avLst>
              <a:gd name="adj" fmla="val 16667"/>
            </a:avLst>
          </a:prstGeom>
          <a:solidFill>
            <a:srgbClr val="0062AC"/>
          </a:solidFill>
          <a:ln w="25400" cap="flat" cmpd="sng">
            <a:solidFill>
              <a:srgbClr val="00B0F0"/>
            </a:solidFill>
            <a:prstDash val="solid"/>
            <a:round/>
            <a:headEnd type="none" w="med" len="med"/>
            <a:tailEnd type="none" w="med" len="med"/>
          </a:ln>
          <a:effectLst>
            <a:outerShdw dist="38100" dir="2699999" algn="ctr" rotWithShape="0">
              <a:srgbClr val="000000">
                <a:alpha val="35999"/>
              </a:srgbClr>
            </a:outerShdw>
          </a:effectLst>
        </p:spPr>
        <p:txBody>
          <a:bodyPr anchor="ctr"/>
          <a:p>
            <a:pPr algn="ctr"/>
            <a:endParaRPr lang="zh-CN" altLang="en-US" sz="1350" dirty="0">
              <a:solidFill>
                <a:srgbClr val="FFFFFF"/>
              </a:solidFill>
              <a:latin typeface="华文细黑" panose="02010600040101010101" pitchFamily="2" charset="-122"/>
              <a:ea typeface="宋体" panose="02010600030101010101" pitchFamily="2" charset="-122"/>
            </a:endParaRPr>
          </a:p>
        </p:txBody>
      </p:sp>
      <p:pic>
        <p:nvPicPr>
          <p:cNvPr id="6150" name="Picture 2" descr="C:\Documents and Settings\鱼不愚\桌面\3dicon1_zcool.com.cn [转换].png"/>
          <p:cNvPicPr>
            <a:picLocks noChangeAspect="1"/>
          </p:cNvPicPr>
          <p:nvPr/>
        </p:nvPicPr>
        <p:blipFill>
          <a:blip r:embed="rId5"/>
          <a:srcRect l="38753" r="35728" b="62553"/>
          <a:stretch>
            <a:fillRect/>
          </a:stretch>
        </p:blipFill>
        <p:spPr>
          <a:xfrm>
            <a:off x="3800158" y="2885837"/>
            <a:ext cx="857250" cy="933450"/>
          </a:xfrm>
          <a:prstGeom prst="rect">
            <a:avLst/>
          </a:prstGeom>
          <a:noFill/>
          <a:ln w="9525">
            <a:noFill/>
          </a:ln>
        </p:spPr>
      </p:pic>
      <p:sp>
        <p:nvSpPr>
          <p:cNvPr id="6151" name="TextBox 10"/>
          <p:cNvSpPr txBox="1"/>
          <p:nvPr/>
        </p:nvSpPr>
        <p:spPr>
          <a:xfrm>
            <a:off x="3965655" y="3166190"/>
            <a:ext cx="561975" cy="460375"/>
          </a:xfrm>
          <a:prstGeom prst="rect">
            <a:avLst/>
          </a:prstGeom>
          <a:noFill/>
          <a:ln w="9525">
            <a:noFill/>
          </a:ln>
        </p:spPr>
        <p:txBody>
          <a:bodyPr anchor="t">
            <a:spAutoFit/>
          </a:bodyPr>
          <a:p>
            <a:r>
              <a:rPr lang="zh-CN" altLang="en-US" sz="2400" b="1" dirty="0">
                <a:solidFill>
                  <a:srgbClr val="0070C0"/>
                </a:solidFill>
                <a:latin typeface="Arial Black" panose="020B0A04020102020204" pitchFamily="2" charset="0"/>
                <a:ea typeface="ClassizismAntiqua"/>
              </a:rPr>
              <a:t>三</a:t>
            </a:r>
            <a:endParaRPr lang="zh-CN" altLang="en-US" sz="2400" b="1" dirty="0">
              <a:solidFill>
                <a:srgbClr val="0070C0"/>
              </a:solidFill>
              <a:latin typeface="Arial Black" panose="020B0A04020102020204" pitchFamily="2" charset="0"/>
              <a:ea typeface="ClassizismAntiqua"/>
            </a:endParaRPr>
          </a:p>
        </p:txBody>
      </p:sp>
      <p:sp>
        <p:nvSpPr>
          <p:cNvPr id="6155" name="内容占位符 2"/>
          <p:cNvSpPr>
            <a:spLocks noGrp="1"/>
          </p:cNvSpPr>
          <p:nvPr>
            <p:ph idx="4294967295"/>
          </p:nvPr>
        </p:nvSpPr>
        <p:spPr>
          <a:xfrm>
            <a:off x="3810000" y="2139315"/>
            <a:ext cx="3352165" cy="428625"/>
          </a:xfrm>
        </p:spPr>
        <p:txBody>
          <a:bodyPr wrap="square" anchor="t"/>
          <a:p>
            <a:pPr marL="0" indent="0" algn="ctr" eaLnBrk="1" hangingPunct="1">
              <a:lnSpc>
                <a:spcPct val="90000"/>
              </a:lnSpc>
              <a:buNone/>
            </a:pPr>
            <a:r>
              <a:rPr lang="en-US" altLang="zh-CN" sz="2400" b="1">
                <a:solidFill>
                  <a:schemeClr val="bg1"/>
                </a:solidFill>
                <a:latin typeface="Arial" panose="020B0604020202020204" charset="-122"/>
                <a:ea typeface="经典特宋简"/>
              </a:rPr>
              <a:t>   CNKI</a:t>
            </a:r>
            <a:r>
              <a:rPr lang="zh-CN" altLang="en-US" sz="2400" b="1">
                <a:solidFill>
                  <a:schemeClr val="bg1"/>
                </a:solidFill>
                <a:latin typeface="Arial" panose="020B0604020202020204" charset="-122"/>
                <a:ea typeface="经典特宋简"/>
              </a:rPr>
              <a:t>资源总库及检索</a:t>
            </a:r>
            <a:endParaRPr lang="zh-CN" altLang="en-US" sz="2400" b="1">
              <a:solidFill>
                <a:schemeClr val="bg1"/>
              </a:solidFill>
              <a:latin typeface="Arial" panose="020B0604020202020204" charset="-122"/>
              <a:ea typeface="经典特宋简"/>
            </a:endParaRPr>
          </a:p>
        </p:txBody>
      </p:sp>
      <p:sp>
        <p:nvSpPr>
          <p:cNvPr id="6156" name="内容占位符 2"/>
          <p:cNvSpPr txBox="1"/>
          <p:nvPr/>
        </p:nvSpPr>
        <p:spPr>
          <a:xfrm>
            <a:off x="4527550" y="3031490"/>
            <a:ext cx="3230880" cy="403225"/>
          </a:xfrm>
          <a:prstGeom prst="rect">
            <a:avLst/>
          </a:prstGeom>
          <a:noFill/>
          <a:ln w="9525">
            <a:noFill/>
          </a:ln>
        </p:spPr>
        <p:txBody>
          <a:bodyPr anchor="t"/>
          <a:p>
            <a:pPr algn="ctr">
              <a:spcBef>
                <a:spcPct val="20000"/>
              </a:spcBef>
            </a:pPr>
            <a:r>
              <a:rPr lang="en-US" altLang="zh-CN" sz="2400" b="1" dirty="0">
                <a:solidFill>
                  <a:schemeClr val="bg1"/>
                </a:solidFill>
                <a:latin typeface="Arial" panose="020B0604020202020204" charset="-122"/>
                <a:ea typeface="经典特宋简"/>
              </a:rPr>
              <a:t>CNKI</a:t>
            </a:r>
            <a:r>
              <a:rPr lang="zh-CN" altLang="en-US" sz="2400" b="1" dirty="0">
                <a:solidFill>
                  <a:schemeClr val="bg1"/>
                </a:solidFill>
                <a:latin typeface="Arial" panose="020B0604020202020204" charset="-122"/>
                <a:ea typeface="经典特宋简"/>
              </a:rPr>
              <a:t>全方位助力科研</a:t>
            </a:r>
            <a:endParaRPr lang="zh-CN" altLang="en-US" sz="2400" b="1" dirty="0">
              <a:solidFill>
                <a:schemeClr val="bg1"/>
              </a:solidFill>
              <a:latin typeface="Arial" panose="020B0604020202020204" charset="-122"/>
              <a:ea typeface="经典特宋简"/>
            </a:endParaRPr>
          </a:p>
        </p:txBody>
      </p:sp>
      <p:sp>
        <p:nvSpPr>
          <p:cNvPr id="6158" name="圆角矩形 4"/>
          <p:cNvSpPr/>
          <p:nvPr/>
        </p:nvSpPr>
        <p:spPr>
          <a:xfrm>
            <a:off x="2996565" y="1269365"/>
            <a:ext cx="4164965" cy="481965"/>
          </a:xfrm>
          <a:prstGeom prst="roundRect">
            <a:avLst>
              <a:gd name="adj" fmla="val 16667"/>
            </a:avLst>
          </a:prstGeom>
          <a:solidFill>
            <a:srgbClr val="0062AC"/>
          </a:solidFill>
          <a:ln w="25400" cap="flat" cmpd="sng">
            <a:solidFill>
              <a:srgbClr val="00B0F0"/>
            </a:solidFill>
            <a:prstDash val="solid"/>
            <a:round/>
            <a:headEnd type="none" w="med" len="med"/>
            <a:tailEnd type="none" w="med" len="med"/>
          </a:ln>
          <a:effectLst>
            <a:outerShdw dist="38100" dir="2699999" algn="ctr" rotWithShape="0">
              <a:srgbClr val="000000">
                <a:alpha val="35999"/>
              </a:srgbClr>
            </a:outerShdw>
          </a:effectLst>
        </p:spPr>
        <p:txBody>
          <a:bodyPr wrap="square" anchor="ctr"/>
          <a:p>
            <a:pPr algn="ctr"/>
            <a:endParaRPr lang="zh-CN" altLang="en-US" sz="1350" dirty="0">
              <a:solidFill>
                <a:srgbClr val="FFFFFF"/>
              </a:solidFill>
              <a:latin typeface="华文细黑" panose="02010600040101010101" pitchFamily="2" charset="-122"/>
              <a:ea typeface="宋体" panose="02010600030101010101" pitchFamily="2" charset="-122"/>
            </a:endParaRPr>
          </a:p>
        </p:txBody>
      </p:sp>
      <p:pic>
        <p:nvPicPr>
          <p:cNvPr id="6159" name="Picture 2" descr="C:\Documents and Settings\鱼不愚\桌面\3dicon1_zcool.com.cn [转换].png"/>
          <p:cNvPicPr>
            <a:picLocks noChangeAspect="1"/>
          </p:cNvPicPr>
          <p:nvPr/>
        </p:nvPicPr>
        <p:blipFill>
          <a:blip r:embed="rId5"/>
          <a:srcRect l="38753" r="35728" b="62553"/>
          <a:stretch>
            <a:fillRect/>
          </a:stretch>
        </p:blipFill>
        <p:spPr>
          <a:xfrm>
            <a:off x="2484041" y="988060"/>
            <a:ext cx="857250" cy="933450"/>
          </a:xfrm>
          <a:prstGeom prst="rect">
            <a:avLst/>
          </a:prstGeom>
          <a:noFill/>
          <a:ln w="9525">
            <a:noFill/>
          </a:ln>
        </p:spPr>
      </p:pic>
      <p:sp>
        <p:nvSpPr>
          <p:cNvPr id="6160" name="TextBox 5"/>
          <p:cNvSpPr txBox="1"/>
          <p:nvPr/>
        </p:nvSpPr>
        <p:spPr>
          <a:xfrm>
            <a:off x="2699703" y="1348502"/>
            <a:ext cx="561975" cy="460375"/>
          </a:xfrm>
          <a:prstGeom prst="rect">
            <a:avLst/>
          </a:prstGeom>
          <a:noFill/>
          <a:ln w="9525">
            <a:noFill/>
          </a:ln>
        </p:spPr>
        <p:txBody>
          <a:bodyPr wrap="square" anchor="t">
            <a:spAutoFit/>
          </a:bodyPr>
          <a:p>
            <a:r>
              <a:rPr lang="zh-CN" altLang="en-US" sz="2400" b="1" dirty="0">
                <a:solidFill>
                  <a:srgbClr val="0070C0"/>
                </a:solidFill>
                <a:latin typeface="Arial Black" panose="020B0A04020102020204" pitchFamily="2" charset="0"/>
                <a:ea typeface="ClassizismAntiqua"/>
              </a:rPr>
              <a:t>一</a:t>
            </a:r>
            <a:endParaRPr lang="zh-CN" altLang="en-US" sz="2400" b="1" dirty="0">
              <a:solidFill>
                <a:srgbClr val="0070C0"/>
              </a:solidFill>
              <a:latin typeface="Arial Black" panose="020B0A04020102020204" pitchFamily="2" charset="0"/>
              <a:ea typeface="ClassizismAntiqua"/>
            </a:endParaRPr>
          </a:p>
        </p:txBody>
      </p:sp>
      <p:sp>
        <p:nvSpPr>
          <p:cNvPr id="6161" name="内容占位符 2"/>
          <p:cNvSpPr>
            <a:spLocks noGrp="1"/>
          </p:cNvSpPr>
          <p:nvPr/>
        </p:nvSpPr>
        <p:spPr>
          <a:xfrm>
            <a:off x="3021330" y="1276350"/>
            <a:ext cx="4140200" cy="428625"/>
          </a:xfrm>
          <a:prstGeom prst="rect">
            <a:avLst/>
          </a:prstGeom>
          <a:noFill/>
          <a:ln w="9525">
            <a:noFill/>
          </a:ln>
        </p:spPr>
        <p:txBody>
          <a:bodyPr wrap="square" anchor="t"/>
          <a:p>
            <a:pPr algn="ctr">
              <a:lnSpc>
                <a:spcPct val="90000"/>
              </a:lnSpc>
              <a:spcBef>
                <a:spcPct val="20000"/>
              </a:spcBef>
            </a:pPr>
            <a:r>
              <a:rPr lang="zh-CN" altLang="en-US" sz="2800" b="1">
                <a:solidFill>
                  <a:schemeClr val="bg1"/>
                </a:solidFill>
                <a:latin typeface="Arial" panose="020B0604020202020204" charset="-122"/>
                <a:ea typeface="经典特宋简"/>
                <a:hlinkClick r:id="rId6" action="ppaction://hlinksldjump">
                  <a:extLst>
                    <a:ext uri="{DAF060AB-1E55-43B9-8AAB-6FB025537F2F}">
                      <wpsdc:hlinkClr xmlns:wpsdc="http://www.wps.cn/officeDocument/2017/drawingmlCustomData" val="FFFFFF"/>
                      <wpsdc:folHlinkClr xmlns:wpsdc="http://www.wps.cn/officeDocument/2017/drawingmlCustomData" val="FFFFFF"/>
                      <wpsdc:hlinkUnderline xmlns:wpsdc="http://www.wps.cn/officeDocument/2017/drawingmlCustomData" val="1"/>
                    </a:ext>
                  </a:extLst>
                </a:hlinkClick>
              </a:rPr>
              <a:t>认识</a:t>
            </a:r>
            <a:r>
              <a:rPr lang="en-US" altLang="zh-CN" sz="2800" b="1">
                <a:solidFill>
                  <a:schemeClr val="bg1"/>
                </a:solidFill>
                <a:latin typeface="Arial" panose="020B0604020202020204" charset="-122"/>
                <a:ea typeface="经典特宋简"/>
                <a:hlinkClick r:id="rId6" action="ppaction://hlinksldjump">
                  <a:extLst>
                    <a:ext uri="{DAF060AB-1E55-43B9-8AAB-6FB025537F2F}">
                      <wpsdc:hlinkClr xmlns:wpsdc="http://www.wps.cn/officeDocument/2017/drawingmlCustomData" val="FFFFFF"/>
                      <wpsdc:folHlinkClr xmlns:wpsdc="http://www.wps.cn/officeDocument/2017/drawingmlCustomData" val="FFFFFF"/>
                      <wpsdc:hlinkUnderline xmlns:wpsdc="http://www.wps.cn/officeDocument/2017/drawingmlCustomData" val="1"/>
                    </a:ext>
                  </a:extLst>
                </a:hlinkClick>
              </a:rPr>
              <a:t>CNKI</a:t>
            </a:r>
            <a:endParaRPr lang="en-US" altLang="zh-CN" sz="2800" b="1">
              <a:solidFill>
                <a:schemeClr val="bg1"/>
              </a:solidFill>
              <a:latin typeface="Arial" panose="020B0604020202020204" charset="-122"/>
              <a:ea typeface="经典特宋简"/>
              <a:hlinkClick r:id="rId6" action="ppaction://hlinksldjump">
                <a:extLst>
                  <a:ext uri="{DAF060AB-1E55-43B9-8AAB-6FB025537F2F}">
                    <wpsdc:hlinkClr xmlns:wpsdc="http://www.wps.cn/officeDocument/2017/drawingmlCustomData" val="FFFFFF"/>
                    <wpsdc:folHlinkClr xmlns:wpsdc="http://www.wps.cn/officeDocument/2017/drawingmlCustomData" val="FFFFFF"/>
                    <wpsdc:hlinkUnderline xmlns:wpsdc="http://www.wps.cn/officeDocument/2017/drawingmlCustomData" val="1"/>
                  </a:ext>
                </a:extLst>
              </a:hlinkClick>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6" name="文本框 5"/>
          <p:cNvSpPr txBox="1"/>
          <p:nvPr/>
        </p:nvSpPr>
        <p:spPr>
          <a:xfrm>
            <a:off x="683895" y="-40640"/>
            <a:ext cx="3184525" cy="460375"/>
          </a:xfrm>
          <a:prstGeom prst="rect">
            <a:avLst/>
          </a:prstGeom>
          <a:noFill/>
        </p:spPr>
        <p:txBody>
          <a:bodyPr wrap="none" rtlCol="0">
            <a:spAutoFit/>
          </a:bodyPr>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CNKI</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全方位助力科研</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9" name="直接连接符 8"/>
          <p:cNvCxnSpPr/>
          <p:nvPr/>
        </p:nvCxnSpPr>
        <p:spPr>
          <a:xfrm flipV="1">
            <a:off x="1326356" y="2619375"/>
            <a:ext cx="6479381" cy="0"/>
          </a:xfrm>
          <a:prstGeom prst="line">
            <a:avLst/>
          </a:prstGeom>
          <a:ln>
            <a:solidFill>
              <a:srgbClr val="4C4B50"/>
            </a:solidFill>
          </a:ln>
          <a:effectLst/>
        </p:spPr>
        <p:style>
          <a:lnRef idx="1">
            <a:schemeClr val="accent1"/>
          </a:lnRef>
          <a:fillRef idx="0">
            <a:schemeClr val="accent1"/>
          </a:fillRef>
          <a:effectRef idx="0">
            <a:schemeClr val="accent1"/>
          </a:effectRef>
          <a:fontRef idx="minor">
            <a:schemeClr val="tx1"/>
          </a:fontRef>
        </p:style>
      </p:cxnSp>
      <p:grpSp>
        <p:nvGrpSpPr>
          <p:cNvPr id="34818" name="组合 55"/>
          <p:cNvGrpSpPr/>
          <p:nvPr/>
        </p:nvGrpSpPr>
        <p:grpSpPr bwMode="auto">
          <a:xfrm>
            <a:off x="931069" y="1306116"/>
            <a:ext cx="7739127" cy="2646759"/>
            <a:chOff x="1956" y="2743"/>
            <a:chExt cx="16248" cy="5557"/>
          </a:xfrm>
        </p:grpSpPr>
        <p:sp>
          <p:nvSpPr>
            <p:cNvPr id="10" name="椭圆 9"/>
            <p:cNvSpPr/>
            <p:nvPr/>
          </p:nvSpPr>
          <p:spPr>
            <a:xfrm>
              <a:off x="2756" y="5283"/>
              <a:ext cx="437" cy="437"/>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11" name="椭圆 10"/>
            <p:cNvSpPr/>
            <p:nvPr/>
          </p:nvSpPr>
          <p:spPr>
            <a:xfrm>
              <a:off x="7168" y="5283"/>
              <a:ext cx="435" cy="437"/>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12" name="椭圆 11"/>
            <p:cNvSpPr/>
            <p:nvPr/>
          </p:nvSpPr>
          <p:spPr>
            <a:xfrm>
              <a:off x="11567" y="5273"/>
              <a:ext cx="437" cy="437"/>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13" name="椭圆 12"/>
            <p:cNvSpPr/>
            <p:nvPr/>
          </p:nvSpPr>
          <p:spPr>
            <a:xfrm>
              <a:off x="15994" y="5273"/>
              <a:ext cx="437" cy="437"/>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grpSp>
          <p:nvGrpSpPr>
            <p:cNvPr id="34836" name="组合 14"/>
            <p:cNvGrpSpPr/>
            <p:nvPr/>
          </p:nvGrpSpPr>
          <p:grpSpPr bwMode="auto">
            <a:xfrm>
              <a:off x="1956" y="3701"/>
              <a:ext cx="4541" cy="4599"/>
              <a:chOff x="1956" y="3701"/>
              <a:chExt cx="4541" cy="4599"/>
            </a:xfrm>
          </p:grpSpPr>
          <p:sp>
            <p:nvSpPr>
              <p:cNvPr id="20" name="泪滴形 19"/>
              <p:cNvSpPr/>
              <p:nvPr/>
            </p:nvSpPr>
            <p:spPr>
              <a:xfrm rot="13535338" flipV="1">
                <a:off x="1956" y="6350"/>
                <a:ext cx="1950" cy="1950"/>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34854" name="文本框 4"/>
              <p:cNvSpPr txBox="1">
                <a:spLocks noChangeArrowheads="1"/>
              </p:cNvSpPr>
              <p:nvPr/>
            </p:nvSpPr>
            <p:spPr bwMode="auto">
              <a:xfrm>
                <a:off x="2565" y="6818"/>
                <a:ext cx="828" cy="1064"/>
              </a:xfrm>
              <a:prstGeom prst="rect">
                <a:avLst/>
              </a:prstGeom>
              <a:noFill/>
              <a:ln w="9525">
                <a:noFill/>
                <a:miter lim="800000"/>
              </a:ln>
            </p:spPr>
            <p:txBody>
              <a:bodyPr wrap="none">
                <a:spAutoFit/>
              </a:bodyPr>
              <a:p>
                <a:r>
                  <a:rPr lang="en-US" altLang="zh-CN" sz="2700" b="1">
                    <a:solidFill>
                      <a:schemeClr val="bg1"/>
                    </a:solidFill>
                    <a:latin typeface="微软雅黑" panose="020B0503020204020204" pitchFamily="34" charset="-122"/>
                    <a:ea typeface="微软雅黑" panose="020B0503020204020204" pitchFamily="34" charset="-122"/>
                  </a:rPr>
                  <a:t>1</a:t>
                </a:r>
                <a:endParaRPr lang="en-US" altLang="zh-CN" sz="2700" b="1">
                  <a:solidFill>
                    <a:schemeClr val="bg1"/>
                  </a:solidFill>
                  <a:latin typeface="微软雅黑" panose="020B0503020204020204" pitchFamily="34" charset="-122"/>
                  <a:ea typeface="微软雅黑" panose="020B0503020204020204" pitchFamily="34" charset="-122"/>
                </a:endParaRPr>
              </a:p>
            </p:txBody>
          </p:sp>
          <p:sp>
            <p:nvSpPr>
              <p:cNvPr id="34855" name="文本框 21"/>
              <p:cNvSpPr txBox="1">
                <a:spLocks noChangeArrowheads="1"/>
              </p:cNvSpPr>
              <p:nvPr/>
            </p:nvSpPr>
            <p:spPr bwMode="auto">
              <a:xfrm>
                <a:off x="2062" y="3701"/>
                <a:ext cx="4435" cy="1064"/>
              </a:xfrm>
              <a:prstGeom prst="rect">
                <a:avLst/>
              </a:prstGeom>
              <a:noFill/>
              <a:ln w="9525">
                <a:noFill/>
                <a:miter lim="800000"/>
              </a:ln>
            </p:spPr>
            <p:txBody>
              <a:bodyPr wrap="none">
                <a:spAutoFit/>
              </a:bodyPr>
              <a:p>
                <a:r>
                  <a:rPr lang="zh-CN" altLang="en-US" sz="2700" b="1">
                    <a:solidFill>
                      <a:srgbClr val="F69240"/>
                    </a:solidFill>
                    <a:latin typeface="微软雅黑" panose="020B0503020204020204" pitchFamily="34" charset="-122"/>
                    <a:ea typeface="微软雅黑" panose="020B0503020204020204" pitchFamily="34" charset="-122"/>
                  </a:rPr>
                  <a:t>选题立项</a:t>
                </a:r>
                <a:endParaRPr lang="zh-CN" altLang="en-US" sz="2700" b="1">
                  <a:solidFill>
                    <a:srgbClr val="F69240"/>
                  </a:solidFill>
                  <a:latin typeface="微软雅黑" panose="020B0503020204020204" pitchFamily="34" charset="-122"/>
                  <a:ea typeface="微软雅黑" panose="020B0503020204020204" pitchFamily="34" charset="-122"/>
                </a:endParaRPr>
              </a:p>
            </p:txBody>
          </p:sp>
        </p:grpSp>
        <p:grpSp>
          <p:nvGrpSpPr>
            <p:cNvPr id="34837" name="组合 16"/>
            <p:cNvGrpSpPr/>
            <p:nvPr/>
          </p:nvGrpSpPr>
          <p:grpSpPr bwMode="auto">
            <a:xfrm>
              <a:off x="5999" y="2743"/>
              <a:ext cx="3340" cy="4324"/>
              <a:chOff x="5999" y="2743"/>
              <a:chExt cx="3340" cy="4324"/>
            </a:xfrm>
          </p:grpSpPr>
          <p:sp>
            <p:nvSpPr>
              <p:cNvPr id="2" name="泪滴形 1"/>
              <p:cNvSpPr/>
              <p:nvPr/>
            </p:nvSpPr>
            <p:spPr>
              <a:xfrm rot="8064662">
                <a:off x="6402" y="2744"/>
                <a:ext cx="1950" cy="1947"/>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34849" name="文本框 1"/>
              <p:cNvSpPr txBox="1">
                <a:spLocks noChangeArrowheads="1"/>
              </p:cNvSpPr>
              <p:nvPr/>
            </p:nvSpPr>
            <p:spPr bwMode="auto">
              <a:xfrm>
                <a:off x="5999" y="5947"/>
                <a:ext cx="3340" cy="1064"/>
              </a:xfrm>
              <a:prstGeom prst="rect">
                <a:avLst/>
              </a:prstGeom>
              <a:noFill/>
              <a:ln w="9525">
                <a:noFill/>
                <a:miter lim="800000"/>
              </a:ln>
            </p:spPr>
            <p:txBody>
              <a:bodyPr wrap="square">
                <a:spAutoFit/>
              </a:bodyPr>
              <a:p>
                <a:r>
                  <a:rPr lang="zh-CN" altLang="en-US" sz="2700" b="1">
                    <a:solidFill>
                      <a:srgbClr val="23456E"/>
                    </a:solidFill>
                    <a:latin typeface="微软雅黑" panose="020B0503020204020204" pitchFamily="34" charset="-122"/>
                    <a:ea typeface="微软雅黑" panose="020B0503020204020204" pitchFamily="34" charset="-122"/>
                  </a:rPr>
                  <a:t>论文写作</a:t>
                </a:r>
                <a:endParaRPr lang="zh-CN" altLang="en-US" sz="2700" b="1">
                  <a:solidFill>
                    <a:srgbClr val="FC7603"/>
                  </a:solidFill>
                  <a:latin typeface="微软雅黑" panose="020B0503020204020204" pitchFamily="34" charset="-122"/>
                  <a:ea typeface="微软雅黑" panose="020B0503020204020204" pitchFamily="34" charset="-122"/>
                </a:endParaRPr>
              </a:p>
            </p:txBody>
          </p:sp>
          <p:sp>
            <p:nvSpPr>
              <p:cNvPr id="34850" name="文本框 5"/>
              <p:cNvSpPr txBox="1">
                <a:spLocks noChangeArrowheads="1"/>
              </p:cNvSpPr>
              <p:nvPr/>
            </p:nvSpPr>
            <p:spPr bwMode="auto">
              <a:xfrm>
                <a:off x="7019" y="3209"/>
                <a:ext cx="868" cy="1076"/>
              </a:xfrm>
              <a:prstGeom prst="rect">
                <a:avLst/>
              </a:prstGeom>
              <a:noFill/>
              <a:ln w="9525">
                <a:noFill/>
                <a:miter lim="800000"/>
              </a:ln>
            </p:spPr>
            <p:txBody>
              <a:bodyPr wrap="none">
                <a:spAutoFit/>
              </a:bodyPr>
              <a:p>
                <a:r>
                  <a:rPr lang="en-US" altLang="zh-CN" sz="2700" b="1">
                    <a:solidFill>
                      <a:schemeClr val="bg1"/>
                    </a:solidFill>
                    <a:latin typeface="微软雅黑" panose="020B0503020204020204" pitchFamily="34" charset="-122"/>
                    <a:ea typeface="微软雅黑" panose="020B0503020204020204" pitchFamily="34" charset="-122"/>
                  </a:rPr>
                  <a:t>2</a:t>
                </a:r>
                <a:endParaRPr lang="en-US" altLang="zh-CN" sz="2700" b="1">
                  <a:solidFill>
                    <a:schemeClr val="bg1"/>
                  </a:solidFill>
                  <a:latin typeface="微软雅黑" panose="020B0503020204020204" pitchFamily="34" charset="-122"/>
                  <a:ea typeface="微软雅黑" panose="020B0503020204020204" pitchFamily="34" charset="-122"/>
                </a:endParaRPr>
              </a:p>
            </p:txBody>
          </p:sp>
          <p:sp>
            <p:nvSpPr>
              <p:cNvPr id="34851" name="文本框 22"/>
              <p:cNvSpPr txBox="1">
                <a:spLocks noChangeArrowheads="1"/>
              </p:cNvSpPr>
              <p:nvPr/>
            </p:nvSpPr>
            <p:spPr bwMode="auto">
              <a:xfrm>
                <a:off x="6275" y="6006"/>
                <a:ext cx="621" cy="1061"/>
              </a:xfrm>
              <a:prstGeom prst="rect">
                <a:avLst/>
              </a:prstGeom>
              <a:noFill/>
              <a:ln w="9525">
                <a:noFill/>
                <a:miter lim="800000"/>
              </a:ln>
            </p:spPr>
            <p:txBody>
              <a:bodyPr wrap="none">
                <a:spAutoFit/>
              </a:bodyPr>
              <a:p>
                <a:endParaRPr lang="zh-CN" altLang="en-US" sz="2700" b="1">
                  <a:solidFill>
                    <a:srgbClr val="FC7603"/>
                  </a:solidFill>
                  <a:latin typeface="微软雅黑" panose="020B0503020204020204" pitchFamily="34" charset="-122"/>
                  <a:ea typeface="微软雅黑" panose="020B0503020204020204" pitchFamily="34" charset="-122"/>
                </a:endParaRPr>
              </a:p>
            </p:txBody>
          </p:sp>
        </p:grpSp>
        <p:grpSp>
          <p:nvGrpSpPr>
            <p:cNvPr id="34838" name="组合 20"/>
            <p:cNvGrpSpPr/>
            <p:nvPr/>
          </p:nvGrpSpPr>
          <p:grpSpPr bwMode="auto">
            <a:xfrm>
              <a:off x="14940" y="2743"/>
              <a:ext cx="3264" cy="4268"/>
              <a:chOff x="14940" y="2743"/>
              <a:chExt cx="3264" cy="4268"/>
            </a:xfrm>
          </p:grpSpPr>
          <p:sp>
            <p:nvSpPr>
              <p:cNvPr id="16" name="泪滴形 15"/>
              <p:cNvSpPr/>
              <p:nvPr/>
            </p:nvSpPr>
            <p:spPr>
              <a:xfrm rot="8064662">
                <a:off x="15217" y="2743"/>
                <a:ext cx="1950" cy="1950"/>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34845" name="文本框 3"/>
              <p:cNvSpPr txBox="1">
                <a:spLocks noChangeArrowheads="1"/>
              </p:cNvSpPr>
              <p:nvPr/>
            </p:nvSpPr>
            <p:spPr bwMode="auto">
              <a:xfrm>
                <a:off x="14940" y="5947"/>
                <a:ext cx="3264" cy="1064"/>
              </a:xfrm>
              <a:prstGeom prst="rect">
                <a:avLst/>
              </a:prstGeom>
              <a:noFill/>
              <a:ln w="9525">
                <a:noFill/>
                <a:miter lim="800000"/>
              </a:ln>
            </p:spPr>
            <p:txBody>
              <a:bodyPr wrap="none">
                <a:spAutoFit/>
              </a:bodyPr>
              <a:p>
                <a:r>
                  <a:rPr lang="zh-CN" altLang="en-US" sz="2700" b="1">
                    <a:solidFill>
                      <a:srgbClr val="23456E"/>
                    </a:solidFill>
                    <a:latin typeface="微软雅黑" panose="020B0503020204020204" pitchFamily="34" charset="-122"/>
                    <a:ea typeface="微软雅黑" panose="020B0503020204020204" pitchFamily="34" charset="-122"/>
                  </a:rPr>
                  <a:t>动态跟踪</a:t>
                </a:r>
                <a:endParaRPr lang="zh-CN" altLang="en-US" sz="2700" b="1">
                  <a:solidFill>
                    <a:srgbClr val="FC7603"/>
                  </a:solidFill>
                  <a:latin typeface="微软雅黑" panose="020B0503020204020204" pitchFamily="34" charset="-122"/>
                  <a:ea typeface="微软雅黑" panose="020B0503020204020204" pitchFamily="34" charset="-122"/>
                </a:endParaRPr>
              </a:p>
            </p:txBody>
          </p:sp>
          <p:sp>
            <p:nvSpPr>
              <p:cNvPr id="34846" name="文本框 6"/>
              <p:cNvSpPr txBox="1">
                <a:spLocks noChangeArrowheads="1"/>
              </p:cNvSpPr>
              <p:nvPr/>
            </p:nvSpPr>
            <p:spPr bwMode="auto">
              <a:xfrm>
                <a:off x="15824" y="3209"/>
                <a:ext cx="828" cy="1064"/>
              </a:xfrm>
              <a:prstGeom prst="rect">
                <a:avLst/>
              </a:prstGeom>
              <a:noFill/>
              <a:ln w="9525">
                <a:noFill/>
                <a:miter lim="800000"/>
              </a:ln>
            </p:spPr>
            <p:txBody>
              <a:bodyPr wrap="none">
                <a:spAutoFit/>
              </a:bodyPr>
              <a:p>
                <a:r>
                  <a:rPr lang="en-US" altLang="zh-CN" sz="2700" b="1">
                    <a:solidFill>
                      <a:schemeClr val="bg1"/>
                    </a:solidFill>
                    <a:latin typeface="微软雅黑" panose="020B0503020204020204" pitchFamily="34" charset="-122"/>
                    <a:ea typeface="微软雅黑" panose="020B0503020204020204" pitchFamily="34" charset="-122"/>
                  </a:rPr>
                  <a:t>4</a:t>
                </a:r>
                <a:endParaRPr lang="en-US" altLang="zh-CN" sz="2700" b="1">
                  <a:solidFill>
                    <a:schemeClr val="bg1"/>
                  </a:solidFill>
                  <a:latin typeface="微软雅黑" panose="020B0503020204020204" pitchFamily="34" charset="-122"/>
                  <a:ea typeface="微软雅黑" panose="020B0503020204020204" pitchFamily="34" charset="-122"/>
                </a:endParaRPr>
              </a:p>
            </p:txBody>
          </p:sp>
        </p:grpSp>
        <p:grpSp>
          <p:nvGrpSpPr>
            <p:cNvPr id="34839" name="组合 18"/>
            <p:cNvGrpSpPr/>
            <p:nvPr/>
          </p:nvGrpSpPr>
          <p:grpSpPr bwMode="auto">
            <a:xfrm>
              <a:off x="10405" y="3700"/>
              <a:ext cx="2357" cy="4600"/>
              <a:chOff x="10405" y="3700"/>
              <a:chExt cx="2357" cy="4600"/>
            </a:xfrm>
          </p:grpSpPr>
          <p:sp>
            <p:nvSpPr>
              <p:cNvPr id="18" name="泪滴形 17"/>
              <p:cNvSpPr/>
              <p:nvPr/>
            </p:nvSpPr>
            <p:spPr>
              <a:xfrm rot="13535338" flipV="1">
                <a:off x="10811" y="6349"/>
                <a:ext cx="1950" cy="1952"/>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34842" name="文本框 7"/>
              <p:cNvSpPr txBox="1">
                <a:spLocks noChangeArrowheads="1"/>
              </p:cNvSpPr>
              <p:nvPr/>
            </p:nvSpPr>
            <p:spPr bwMode="auto">
              <a:xfrm>
                <a:off x="11419" y="6817"/>
                <a:ext cx="828" cy="1064"/>
              </a:xfrm>
              <a:prstGeom prst="rect">
                <a:avLst/>
              </a:prstGeom>
              <a:noFill/>
              <a:ln w="9525">
                <a:noFill/>
                <a:miter lim="800000"/>
              </a:ln>
            </p:spPr>
            <p:txBody>
              <a:bodyPr wrap="none">
                <a:spAutoFit/>
              </a:bodyPr>
              <a:p>
                <a:r>
                  <a:rPr lang="en-US" altLang="zh-CN" sz="2700" b="1">
                    <a:solidFill>
                      <a:schemeClr val="bg1"/>
                    </a:solidFill>
                    <a:latin typeface="微软雅黑" panose="020B0503020204020204" pitchFamily="34" charset="-122"/>
                    <a:ea typeface="微软雅黑" panose="020B0503020204020204" pitchFamily="34" charset="-122"/>
                  </a:rPr>
                  <a:t>3</a:t>
                </a:r>
                <a:endParaRPr lang="en-US" altLang="zh-CN" sz="2700" b="1">
                  <a:solidFill>
                    <a:schemeClr val="bg1"/>
                  </a:solidFill>
                  <a:latin typeface="微软雅黑" panose="020B0503020204020204" pitchFamily="34" charset="-122"/>
                  <a:ea typeface="微软雅黑" panose="020B0503020204020204" pitchFamily="34" charset="-122"/>
                </a:endParaRPr>
              </a:p>
            </p:txBody>
          </p:sp>
          <p:sp>
            <p:nvSpPr>
              <p:cNvPr id="34843" name="文本框 25"/>
              <p:cNvSpPr txBox="1">
                <a:spLocks noChangeArrowheads="1"/>
              </p:cNvSpPr>
              <p:nvPr/>
            </p:nvSpPr>
            <p:spPr bwMode="auto">
              <a:xfrm>
                <a:off x="10405" y="3700"/>
                <a:ext cx="1421" cy="1064"/>
              </a:xfrm>
              <a:prstGeom prst="rect">
                <a:avLst/>
              </a:prstGeom>
              <a:noFill/>
              <a:ln w="9525">
                <a:noFill/>
                <a:miter lim="800000"/>
              </a:ln>
            </p:spPr>
            <p:txBody>
              <a:bodyPr wrap="none">
                <a:spAutoFit/>
              </a:bodyPr>
              <a:p>
                <a:r>
                  <a:rPr lang="zh-CN" altLang="en-US" sz="2700" b="1">
                    <a:solidFill>
                      <a:srgbClr val="23456E"/>
                    </a:solidFill>
                    <a:latin typeface="微软雅黑" panose="020B0503020204020204" pitchFamily="34" charset="-122"/>
                    <a:ea typeface="微软雅黑" panose="020B0503020204020204" pitchFamily="34" charset="-122"/>
                  </a:rPr>
                  <a:t>投稿</a:t>
                </a:r>
                <a:endParaRPr lang="zh-CN" altLang="en-US" sz="2700" b="1">
                  <a:solidFill>
                    <a:srgbClr val="23456E"/>
                  </a:solidFill>
                  <a:latin typeface="微软雅黑" panose="020B0503020204020204" pitchFamily="34" charset="-122"/>
                  <a:ea typeface="微软雅黑" panose="020B0503020204020204" pitchFamily="34" charset="-122"/>
                </a:endParaRPr>
              </a:p>
            </p:txBody>
          </p:sp>
        </p:grpSp>
      </p:gr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190500" y="483870"/>
            <a:ext cx="8763000" cy="4152900"/>
          </a:xfrm>
          <a:prstGeom prst="rect">
            <a:avLst/>
          </a:prstGeom>
        </p:spPr>
      </p:pic>
      <p:sp>
        <p:nvSpPr>
          <p:cNvPr id="12291" name="矩形 1"/>
          <p:cNvSpPr/>
          <p:nvPr/>
        </p:nvSpPr>
        <p:spPr>
          <a:xfrm>
            <a:off x="323215" y="1564005"/>
            <a:ext cx="1446530" cy="3026410"/>
          </a:xfrm>
          <a:prstGeom prst="rect">
            <a:avLst/>
          </a:prstGeom>
          <a:noFill/>
          <a:ln w="25400" cap="flat" cmpd="sng">
            <a:solidFill>
              <a:srgbClr val="FF0000"/>
            </a:solidFill>
            <a:prstDash val="solid"/>
            <a:miter/>
            <a:headEnd type="none" w="med" len="med"/>
            <a:tailEnd type="none" w="med" len="med"/>
          </a:ln>
        </p:spPr>
        <p:txBody>
          <a:bodyPr wrap="none" anchor="ctr"/>
          <a:p>
            <a:pPr algn="ctr"/>
            <a:endParaRPr lang="zh-CN" altLang="en-US" sz="1950" dirty="0">
              <a:solidFill>
                <a:srgbClr val="FFFFFF"/>
              </a:solidFill>
              <a:latin typeface="Verdana" panose="020B0604030504040204" pitchFamily="2" charset="0"/>
              <a:ea typeface="微软雅黑" panose="020B0503020204020204" pitchFamily="34" charset="-122"/>
              <a:sym typeface="Calibri" panose="020F0502020204030204" charset="0"/>
            </a:endParaRPr>
          </a:p>
        </p:txBody>
      </p:sp>
      <p:sp>
        <p:nvSpPr>
          <p:cNvPr id="12292" name="圆角矩形 6"/>
          <p:cNvSpPr/>
          <p:nvPr/>
        </p:nvSpPr>
        <p:spPr>
          <a:xfrm>
            <a:off x="1835150" y="3940175"/>
            <a:ext cx="2565400" cy="838200"/>
          </a:xfrm>
          <a:prstGeom prst="roundRect">
            <a:avLst>
              <a:gd name="adj" fmla="val 16667"/>
            </a:avLst>
          </a:prstGeom>
          <a:solidFill>
            <a:srgbClr val="FFFF00"/>
          </a:solidFill>
          <a:ln w="25400" cap="flat" cmpd="sng">
            <a:solidFill>
              <a:srgbClr val="006699"/>
            </a:solidFill>
            <a:prstDash val="solid"/>
            <a:round/>
            <a:headEnd type="none" w="med" len="med"/>
            <a:tailEnd type="none" w="med" len="med"/>
          </a:ln>
        </p:spPr>
        <p:txBody>
          <a:bodyPr wrap="none" anchor="ctr"/>
          <a:p>
            <a:pPr algn="ctr"/>
            <a:r>
              <a:rPr lang="zh-CN" altLang="en-US" sz="1500" b="1" dirty="0">
                <a:solidFill>
                  <a:schemeClr val="tx1"/>
                </a:solidFill>
                <a:latin typeface="Verdana" panose="020B0604030504040204" pitchFamily="2" charset="0"/>
                <a:ea typeface="微软雅黑" panose="020B0503020204020204" pitchFamily="34" charset="-122"/>
                <a:sym typeface="Calibri" panose="020F0502020204030204" charset="0"/>
              </a:rPr>
              <a:t>第一步：选择高级检索，</a:t>
            </a:r>
            <a:endParaRPr lang="en-US" altLang="zh-CN" sz="1500" b="1" dirty="0">
              <a:solidFill>
                <a:schemeClr val="tx1"/>
              </a:solidFill>
              <a:latin typeface="Verdana" panose="020B0604030504040204" pitchFamily="2" charset="0"/>
              <a:ea typeface="微软雅黑" panose="020B0503020204020204" pitchFamily="34" charset="-122"/>
              <a:sym typeface="Calibri" panose="020F0502020204030204" charset="0"/>
            </a:endParaRPr>
          </a:p>
          <a:p>
            <a:pPr algn="ctr"/>
            <a:r>
              <a:rPr lang="zh-CN" altLang="en-US" sz="1500" b="1" dirty="0">
                <a:solidFill>
                  <a:schemeClr val="tx1"/>
                </a:solidFill>
                <a:latin typeface="Verdana" panose="020B0604030504040204" pitchFamily="2" charset="0"/>
                <a:ea typeface="微软雅黑" panose="020B0503020204020204" pitchFamily="34" charset="-122"/>
                <a:sym typeface="Calibri" panose="020F0502020204030204" charset="0"/>
              </a:rPr>
              <a:t>在左侧导航栏进行学科勾选，</a:t>
            </a:r>
            <a:endParaRPr lang="en-US" altLang="zh-CN" sz="1500" b="1" dirty="0">
              <a:solidFill>
                <a:schemeClr val="tx1"/>
              </a:solidFill>
              <a:latin typeface="Verdana" panose="020B0604030504040204" pitchFamily="2" charset="0"/>
              <a:ea typeface="微软雅黑" panose="020B0503020204020204" pitchFamily="34" charset="-122"/>
              <a:sym typeface="Calibri" panose="020F0502020204030204" charset="0"/>
            </a:endParaRPr>
          </a:p>
          <a:p>
            <a:pPr algn="ctr"/>
            <a:r>
              <a:rPr lang="zh-CN" altLang="en-US" sz="1500" b="1" dirty="0">
                <a:solidFill>
                  <a:schemeClr val="tx1"/>
                </a:solidFill>
                <a:latin typeface="Verdana" panose="020B0604030504040204" pitchFamily="2" charset="0"/>
                <a:ea typeface="微软雅黑" panose="020B0503020204020204" pitchFamily="34" charset="-122"/>
                <a:sym typeface="Calibri" panose="020F0502020204030204" charset="0"/>
              </a:rPr>
              <a:t>所检索的范围将仅限于某个学科</a:t>
            </a:r>
            <a:endParaRPr lang="zh-CN" altLang="en-US" sz="1500" b="1" dirty="0">
              <a:solidFill>
                <a:schemeClr val="tx1"/>
              </a:solidFill>
              <a:latin typeface="Verdana" panose="020B0604030504040204" pitchFamily="2" charset="0"/>
              <a:ea typeface="微软雅黑" panose="020B0503020204020204" pitchFamily="34" charset="-122"/>
              <a:sym typeface="Calibri" panose="020F0502020204030204" charset="0"/>
            </a:endParaRPr>
          </a:p>
        </p:txBody>
      </p:sp>
      <p:sp>
        <p:nvSpPr>
          <p:cNvPr id="12293" name="标题 1"/>
          <p:cNvSpPr/>
          <p:nvPr/>
        </p:nvSpPr>
        <p:spPr>
          <a:xfrm>
            <a:off x="544830" y="-238"/>
            <a:ext cx="6344841" cy="369094"/>
          </a:xfrm>
          <a:prstGeom prst="rect">
            <a:avLst/>
          </a:prstGeom>
          <a:noFill/>
          <a:ln w="9525">
            <a:noFill/>
          </a:ln>
        </p:spPr>
        <p:txBody>
          <a:bodyPr anchor="t"/>
          <a:p>
            <a:r>
              <a:rPr lang="en-US" altLang="zh-CN" sz="2400" b="1" dirty="0">
                <a:latin typeface="Times New Roman" panose="02020603050405020304" pitchFamily="2" charset="0"/>
                <a:ea typeface="微软雅黑" panose="020B0503020204020204" pitchFamily="34" charset="-122"/>
                <a:cs typeface="Times New Roman" panose="02020603050405020304" pitchFamily="2" charset="0"/>
                <a:sym typeface="Calibri" panose="020F0502020204030204" charset="0"/>
              </a:rPr>
              <a:t>1. </a:t>
            </a:r>
            <a:r>
              <a:rPr lang="zh-CN" altLang="en-US" sz="2000" b="1" dirty="0">
                <a:latin typeface="Arial" panose="020B0604020202020204" charset="-122"/>
                <a:ea typeface="微软雅黑" panose="020B0503020204020204" pitchFamily="34" charset="-122"/>
                <a:sym typeface="Calibri" panose="020F0502020204030204" charset="0"/>
              </a:rPr>
              <a:t>从现实应用中选题</a:t>
            </a:r>
            <a:r>
              <a:rPr lang="en-US" altLang="zh-CN" sz="2000" b="1" dirty="0">
                <a:latin typeface="Arial" panose="020B0604020202020204" charset="-122"/>
                <a:ea typeface="微软雅黑" panose="020B0503020204020204" pitchFamily="34" charset="-122"/>
                <a:sym typeface="Calibri" panose="020F0502020204030204" charset="0"/>
              </a:rPr>
              <a:t>—</a:t>
            </a:r>
            <a:r>
              <a:rPr lang="zh-CN" altLang="en-US" sz="2000" b="1" dirty="0">
                <a:latin typeface="Arial" panose="020B0604020202020204" charset="-122"/>
                <a:ea typeface="微软雅黑" panose="020B0503020204020204" pitchFamily="34" charset="-122"/>
                <a:sym typeface="Calibri" panose="020F0502020204030204" charset="0"/>
              </a:rPr>
              <a:t>通过</a:t>
            </a:r>
            <a:r>
              <a:rPr lang="zh-CN" altLang="en-US" sz="2000" b="1" dirty="0">
                <a:solidFill>
                  <a:srgbClr val="FF0000"/>
                </a:solidFill>
                <a:latin typeface="Arial" panose="020B0604020202020204" charset="-122"/>
                <a:ea typeface="微软雅黑" panose="020B0503020204020204" pitchFamily="34" charset="-122"/>
                <a:sym typeface="Calibri" panose="020F0502020204030204" charset="0"/>
              </a:rPr>
              <a:t>高被引文献</a:t>
            </a:r>
            <a:r>
              <a:rPr lang="zh-CN" altLang="en-US" sz="2000" b="1" dirty="0">
                <a:latin typeface="Arial" panose="020B0604020202020204" charset="-122"/>
                <a:ea typeface="微软雅黑" panose="020B0503020204020204" pitchFamily="34" charset="-122"/>
                <a:sym typeface="Calibri" panose="020F0502020204030204" charset="0"/>
              </a:rPr>
              <a:t>出发进行研究</a:t>
            </a:r>
            <a:endParaRPr lang="zh-CN" altLang="en-US" sz="2000" b="1" dirty="0">
              <a:latin typeface="Arial" panose="020B0604020202020204" charset="-122"/>
              <a:ea typeface="微软雅黑" panose="020B0503020204020204" pitchFamily="34" charset="-122"/>
              <a:sym typeface="Calibri" panose="020F0502020204030204" charset="0"/>
            </a:endParaRPr>
          </a:p>
        </p:txBody>
      </p:sp>
      <p:sp>
        <p:nvSpPr>
          <p:cNvPr id="12296" name="圆角矩形 6"/>
          <p:cNvSpPr/>
          <p:nvPr/>
        </p:nvSpPr>
        <p:spPr>
          <a:xfrm>
            <a:off x="5435600" y="1275715"/>
            <a:ext cx="3609975" cy="730885"/>
          </a:xfrm>
          <a:prstGeom prst="roundRect">
            <a:avLst>
              <a:gd name="adj" fmla="val 16667"/>
            </a:avLst>
          </a:prstGeom>
          <a:solidFill>
            <a:srgbClr val="FFFF00"/>
          </a:solidFill>
          <a:ln w="25400" cap="flat" cmpd="sng">
            <a:solidFill>
              <a:srgbClr val="006699"/>
            </a:solidFill>
            <a:prstDash val="solid"/>
            <a:round/>
            <a:headEnd type="none" w="med" len="med"/>
            <a:tailEnd type="none" w="med" len="med"/>
          </a:ln>
        </p:spPr>
        <p:txBody>
          <a:bodyPr wrap="none" anchor="ctr"/>
          <a:p>
            <a:pPr algn="ctr"/>
            <a:r>
              <a:rPr lang="zh-CN" altLang="en-US" sz="1500" b="1" dirty="0">
                <a:solidFill>
                  <a:schemeClr val="tx1"/>
                </a:solidFill>
                <a:latin typeface="Verdana" panose="020B0604030504040204" pitchFamily="2" charset="0"/>
                <a:ea typeface="微软雅黑" panose="020B0503020204020204" pitchFamily="34" charset="-122"/>
                <a:sym typeface="Calibri" panose="020F0502020204030204" charset="0"/>
              </a:rPr>
              <a:t>第二步：同时输入多个检索词进行查找</a:t>
            </a:r>
            <a:endParaRPr lang="en-US" altLang="zh-CN" sz="1500" b="1" dirty="0">
              <a:solidFill>
                <a:schemeClr val="tx1"/>
              </a:solidFill>
              <a:latin typeface="Verdana" panose="020B0604030504040204" pitchFamily="2" charset="0"/>
              <a:ea typeface="微软雅黑" panose="020B0503020204020204" pitchFamily="34" charset="-122"/>
              <a:sym typeface="Calibri" panose="020F0502020204030204" charset="0"/>
            </a:endParaRPr>
          </a:p>
          <a:p>
            <a:pPr algn="ctr"/>
            <a:r>
              <a:rPr lang="zh-CN" altLang="en-US" sz="1500" b="1" dirty="0">
                <a:solidFill>
                  <a:schemeClr val="tx1"/>
                </a:solidFill>
                <a:latin typeface="Verdana" panose="020B0604030504040204" pitchFamily="2" charset="0"/>
                <a:ea typeface="微软雅黑" panose="020B0503020204020204" pitchFamily="34" charset="-122"/>
                <a:sym typeface="Calibri" panose="020F0502020204030204" charset="0"/>
              </a:rPr>
              <a:t>不同检索项之间关系：或者，并且，不包含</a:t>
            </a:r>
            <a:endParaRPr lang="en-US" altLang="zh-CN" sz="1500" b="1" dirty="0">
              <a:solidFill>
                <a:schemeClr val="tx1"/>
              </a:solidFill>
              <a:latin typeface="Verdana" panose="020B0604030504040204" pitchFamily="2" charset="0"/>
              <a:ea typeface="微软雅黑" panose="020B0503020204020204" pitchFamily="34" charset="-122"/>
              <a:sym typeface="Calibri" panose="020F0502020204030204" charset="0"/>
            </a:endParaRPr>
          </a:p>
          <a:p>
            <a:pPr algn="ctr"/>
            <a:r>
              <a:rPr lang="en-US" altLang="zh-CN" sz="1500" b="1" dirty="0">
                <a:solidFill>
                  <a:schemeClr val="tx1"/>
                </a:solidFill>
                <a:latin typeface="Verdana" panose="020B0604030504040204" pitchFamily="2" charset="0"/>
                <a:ea typeface="微软雅黑" panose="020B0503020204020204" pitchFamily="34" charset="-122"/>
                <a:sym typeface="Calibri" panose="020F0502020204030204" charset="0"/>
              </a:rPr>
              <a:t>--</a:t>
            </a:r>
            <a:r>
              <a:rPr lang="zh-CN" altLang="en-US" sz="1500" b="1" dirty="0">
                <a:solidFill>
                  <a:schemeClr val="tx1"/>
                </a:solidFill>
                <a:latin typeface="Verdana" panose="020B0604030504040204" pitchFamily="2" charset="0"/>
                <a:ea typeface="微软雅黑" panose="020B0503020204020204" pitchFamily="34" charset="-122"/>
                <a:sym typeface="Calibri" panose="020F0502020204030204" charset="0"/>
              </a:rPr>
              <a:t>提高查准率</a:t>
            </a:r>
            <a:endParaRPr lang="zh-CN" altLang="en-US" sz="1500" b="1" dirty="0">
              <a:solidFill>
                <a:schemeClr val="tx1"/>
              </a:solidFill>
              <a:latin typeface="Verdana" panose="020B0604030504040204" pitchFamily="2" charset="0"/>
              <a:ea typeface="微软雅黑" panose="020B0503020204020204" pitchFamily="34" charset="-122"/>
              <a:sym typeface="Calibri" panose="020F0502020204030204" charset="0"/>
            </a:endParaRPr>
          </a:p>
        </p:txBody>
      </p:sp>
      <p:pic>
        <p:nvPicPr>
          <p:cNvPr id="5" name="图片 4" descr="logo"/>
          <p:cNvPicPr>
            <a:picLocks noChangeAspect="1"/>
          </p:cNvPicPr>
          <p:nvPr>
            <p:custDataLst>
              <p:tags r:id="rId2"/>
            </p:custDataLst>
          </p:nvPr>
        </p:nvPicPr>
        <p:blipFill>
          <a:blip r:embed="rId3"/>
          <a:stretch>
            <a:fillRect/>
          </a:stretch>
        </p:blipFill>
        <p:spPr>
          <a:xfrm>
            <a:off x="0" y="-34290"/>
            <a:ext cx="544830" cy="470535"/>
          </a:xfrm>
          <a:prstGeom prst="rect">
            <a:avLst/>
          </a:prstGeom>
        </p:spPr>
      </p:pic>
      <p:grpSp>
        <p:nvGrpSpPr>
          <p:cNvPr id="8" name="组合 7"/>
          <p:cNvGrpSpPr/>
          <p:nvPr/>
        </p:nvGrpSpPr>
        <p:grpSpPr>
          <a:xfrm>
            <a:off x="190500" y="483870"/>
            <a:ext cx="8566150" cy="4276090"/>
            <a:chOff x="300" y="776"/>
            <a:chExt cx="13490" cy="6734"/>
          </a:xfrm>
        </p:grpSpPr>
        <p:pic>
          <p:nvPicPr>
            <p:cNvPr id="7" name="图片 6"/>
            <p:cNvPicPr>
              <a:picLocks noChangeAspect="1"/>
            </p:cNvPicPr>
            <p:nvPr/>
          </p:nvPicPr>
          <p:blipFill>
            <a:blip r:embed="rId4"/>
            <a:stretch>
              <a:fillRect/>
            </a:stretch>
          </p:blipFill>
          <p:spPr>
            <a:xfrm>
              <a:off x="300" y="776"/>
              <a:ext cx="13491" cy="6734"/>
            </a:xfrm>
            <a:prstGeom prst="rect">
              <a:avLst/>
            </a:prstGeom>
          </p:spPr>
        </p:pic>
        <p:sp>
          <p:nvSpPr>
            <p:cNvPr id="12298" name="圆角矩形 5"/>
            <p:cNvSpPr/>
            <p:nvPr/>
          </p:nvSpPr>
          <p:spPr>
            <a:xfrm>
              <a:off x="6781" y="4659"/>
              <a:ext cx="6660" cy="1700"/>
            </a:xfrm>
            <a:prstGeom prst="roundRect">
              <a:avLst>
                <a:gd name="adj" fmla="val 16667"/>
              </a:avLst>
            </a:prstGeom>
            <a:solidFill>
              <a:srgbClr val="FFFF00"/>
            </a:solidFill>
            <a:ln w="25400" cap="flat" cmpd="sng">
              <a:solidFill>
                <a:schemeClr val="tx2"/>
              </a:solidFill>
              <a:prstDash val="solid"/>
              <a:round/>
              <a:headEnd type="none" w="med" len="med"/>
              <a:tailEnd type="none" w="med" len="med"/>
            </a:ln>
          </p:spPr>
          <p:txBody>
            <a:bodyPr wrap="none" anchor="ctr"/>
            <a:p>
              <a:pPr algn="ctr"/>
              <a:r>
                <a:rPr lang="zh-CN" altLang="en-US" sz="1500" b="1" dirty="0">
                  <a:solidFill>
                    <a:schemeClr val="tx1"/>
                  </a:solidFill>
                  <a:latin typeface="Verdana" panose="020B0604030504040204" pitchFamily="2" charset="0"/>
                  <a:ea typeface="微软雅黑" panose="020B0503020204020204" pitchFamily="34" charset="-122"/>
                  <a:sym typeface="Calibri" panose="020F0502020204030204" charset="0"/>
                </a:rPr>
                <a:t>第三步：通过被引排序查看现实应用情况：</a:t>
              </a:r>
              <a:endParaRPr lang="en-US" altLang="zh-CN" sz="1500" b="1" dirty="0">
                <a:solidFill>
                  <a:schemeClr val="tx1"/>
                </a:solidFill>
                <a:latin typeface="Verdana" panose="020B0604030504040204" pitchFamily="2" charset="0"/>
                <a:ea typeface="微软雅黑" panose="020B0503020204020204" pitchFamily="34" charset="-122"/>
                <a:sym typeface="Calibri" panose="020F0502020204030204" charset="0"/>
              </a:endParaRPr>
            </a:p>
            <a:p>
              <a:pPr algn="ctr"/>
              <a:r>
                <a:rPr lang="zh-CN" altLang="en-US" sz="1500" b="1" dirty="0">
                  <a:solidFill>
                    <a:schemeClr val="tx1"/>
                  </a:solidFill>
                  <a:latin typeface="Verdana" panose="020B0604030504040204" pitchFamily="2" charset="0"/>
                  <a:ea typeface="微软雅黑" panose="020B0503020204020204" pitchFamily="34" charset="-122"/>
                  <a:sym typeface="Calibri" panose="020F0502020204030204" charset="0"/>
                </a:rPr>
                <a:t>从高被引文献出发进行研究</a:t>
              </a:r>
              <a:endParaRPr lang="en-US" altLang="zh-CN" sz="1500" b="1" dirty="0">
                <a:solidFill>
                  <a:schemeClr val="tx1"/>
                </a:solidFill>
                <a:latin typeface="Verdana" panose="020B0604030504040204" pitchFamily="2" charset="0"/>
                <a:ea typeface="微软雅黑" panose="020B0503020204020204" pitchFamily="34" charset="-122"/>
                <a:sym typeface="Calibri" panose="020F0502020204030204" charset="0"/>
              </a:endParaRPr>
            </a:p>
            <a:p>
              <a:pPr algn="ctr"/>
              <a:r>
                <a:rPr lang="zh-CN" altLang="en-US" sz="1500" b="1" dirty="0">
                  <a:solidFill>
                    <a:schemeClr val="tx1"/>
                  </a:solidFill>
                  <a:latin typeface="Verdana" panose="020B0604030504040204" pitchFamily="2" charset="0"/>
                  <a:ea typeface="微软雅黑" panose="020B0503020204020204" pitchFamily="34" charset="-122"/>
                  <a:sym typeface="Calibri" panose="020F0502020204030204" charset="0"/>
                </a:rPr>
                <a:t>引用频次高，应用扩散广</a:t>
              </a:r>
              <a:endParaRPr lang="zh-CN" altLang="en-US" sz="1500" b="1" dirty="0">
                <a:solidFill>
                  <a:schemeClr val="tx1"/>
                </a:solidFill>
                <a:latin typeface="Verdana" panose="020B0604030504040204" pitchFamily="2" charset="0"/>
                <a:ea typeface="微软雅黑" panose="020B0503020204020204" pitchFamily="34" charset="-122"/>
                <a:sym typeface="Calibri" panose="020F050202020403020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296"/>
                                        </p:tgtEl>
                                        <p:attrNameLst>
                                          <p:attrName>style.visibility</p:attrName>
                                        </p:attrNameLst>
                                      </p:cBhvr>
                                      <p:to>
                                        <p:strVal val="visible"/>
                                      </p:to>
                                    </p:set>
                                    <p:animEffect transition="in" filter="box(in)">
                                      <p:cBhvr>
                                        <p:cTn id="7" dur="500"/>
                                        <p:tgtEl>
                                          <p:spTgt spid="1229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tretch>
            <a:fillRect/>
          </a:stretch>
        </p:blipFill>
        <p:spPr>
          <a:xfrm>
            <a:off x="179070" y="483870"/>
            <a:ext cx="8566785" cy="4276090"/>
          </a:xfrm>
          <a:prstGeom prst="rect">
            <a:avLst/>
          </a:prstGeom>
        </p:spPr>
      </p:pic>
      <p:sp>
        <p:nvSpPr>
          <p:cNvPr id="13315" name="矩形标注 2">
            <a:hlinkClick r:id="rId2" action="ppaction://hlinksldjump"/>
          </p:cNvPr>
          <p:cNvSpPr/>
          <p:nvPr/>
        </p:nvSpPr>
        <p:spPr>
          <a:xfrm>
            <a:off x="2267585" y="2211705"/>
            <a:ext cx="2346960" cy="359410"/>
          </a:xfrm>
          <a:prstGeom prst="wedgeRectCallout">
            <a:avLst>
              <a:gd name="adj1" fmla="val -19796"/>
              <a:gd name="adj2" fmla="val -141884"/>
            </a:avLst>
          </a:prstGeom>
          <a:solidFill>
            <a:schemeClr val="bg1"/>
          </a:solidFill>
          <a:ln w="25400" cap="flat" cmpd="sng">
            <a:solidFill>
              <a:srgbClr val="FF0000"/>
            </a:solidFill>
            <a:prstDash val="solid"/>
            <a:miter/>
            <a:headEnd type="none" w="med" len="med"/>
            <a:tailEnd type="none" w="med" len="med"/>
          </a:ln>
        </p:spPr>
        <p:txBody>
          <a:bodyPr anchor="ctr"/>
          <a:p>
            <a:pPr algn="ctr"/>
            <a:r>
              <a:rPr lang="zh-CN" altLang="en-US" sz="1350" b="1" dirty="0">
                <a:solidFill>
                  <a:srgbClr val="FF0000"/>
                </a:solidFill>
                <a:latin typeface="Calibri" panose="020F0502020204030204" charset="0"/>
                <a:ea typeface="宋体" panose="02010600030101010101" pitchFamily="2" charset="-122"/>
              </a:rPr>
              <a:t>点击文献名查看具体内容</a:t>
            </a:r>
            <a:endParaRPr lang="zh-CN" altLang="en-US" sz="1350" b="1" dirty="0">
              <a:solidFill>
                <a:srgbClr val="FF0000"/>
              </a:solidFill>
              <a:latin typeface="Calibri" panose="020F0502020204030204" charset="0"/>
              <a:ea typeface="宋体" panose="02010600030101010101" pitchFamily="2" charset="-122"/>
            </a:endParaRPr>
          </a:p>
        </p:txBody>
      </p:sp>
      <p:sp>
        <p:nvSpPr>
          <p:cNvPr id="2" name="圆角矩形 5"/>
          <p:cNvSpPr/>
          <p:nvPr/>
        </p:nvSpPr>
        <p:spPr>
          <a:xfrm>
            <a:off x="4787821" y="2644061"/>
            <a:ext cx="3913584" cy="671513"/>
          </a:xfrm>
          <a:prstGeom prst="roundRect">
            <a:avLst>
              <a:gd name="adj" fmla="val 16667"/>
            </a:avLst>
          </a:prstGeom>
          <a:solidFill>
            <a:srgbClr val="FFFF00"/>
          </a:solidFill>
          <a:ln w="25400" cap="flat" cmpd="sng">
            <a:solidFill>
              <a:srgbClr val="FF0000"/>
            </a:solidFill>
            <a:prstDash val="solid"/>
            <a:round/>
            <a:headEnd type="none" w="med" len="med"/>
            <a:tailEnd type="none" w="med" len="med"/>
          </a:ln>
        </p:spPr>
        <p:txBody>
          <a:bodyPr wrap="none" anchor="ctr"/>
          <a:p>
            <a:pPr algn="ctr"/>
            <a:r>
              <a:rPr lang="zh-CN" altLang="en-US" sz="1500" b="1" dirty="0">
                <a:solidFill>
                  <a:schemeClr val="tx1"/>
                </a:solidFill>
                <a:latin typeface="Verdana" panose="020B0604030504040204" pitchFamily="2" charset="0"/>
                <a:ea typeface="微软雅黑" panose="020B0503020204020204" pitchFamily="34" charset="-122"/>
                <a:sym typeface="Calibri" panose="020F0502020204030204" charset="0"/>
              </a:rPr>
              <a:t>第四步：通过看高被引文献</a:t>
            </a:r>
            <a:endParaRPr lang="en-US" altLang="zh-CN" sz="1500" b="1" dirty="0">
              <a:solidFill>
                <a:schemeClr val="tx1"/>
              </a:solidFill>
              <a:latin typeface="Verdana" panose="020B0604030504040204" pitchFamily="2" charset="0"/>
              <a:ea typeface="微软雅黑" panose="020B0503020204020204" pitchFamily="34" charset="-122"/>
              <a:sym typeface="Calibri" panose="020F0502020204030204" charset="0"/>
            </a:endParaRPr>
          </a:p>
          <a:p>
            <a:pPr algn="ctr"/>
            <a:r>
              <a:rPr lang="zh-CN" altLang="en-US" sz="1500" b="1" dirty="0">
                <a:solidFill>
                  <a:schemeClr val="tx1"/>
                </a:solidFill>
                <a:latin typeface="Verdana" panose="020B0604030504040204" pitchFamily="2" charset="0"/>
                <a:ea typeface="微软雅黑" panose="020B0503020204020204" pitchFamily="34" charset="-122"/>
                <a:sym typeface="Calibri" panose="020F0502020204030204" charset="0"/>
              </a:rPr>
              <a:t>能够学习一篇好文献是怎么写出来的</a:t>
            </a:r>
            <a:endParaRPr lang="zh-CN" altLang="en-US" sz="1500" b="1" dirty="0">
              <a:solidFill>
                <a:schemeClr val="tx1"/>
              </a:solidFill>
              <a:latin typeface="Verdana" panose="020B0604030504040204" pitchFamily="2" charset="0"/>
              <a:ea typeface="微软雅黑" panose="020B0503020204020204" pitchFamily="34" charset="-122"/>
              <a:sym typeface="Calibri" panose="020F0502020204030204" charset="0"/>
            </a:endParaRPr>
          </a:p>
        </p:txBody>
      </p:sp>
      <p:pic>
        <p:nvPicPr>
          <p:cNvPr id="5" name="图片 4" descr="logo"/>
          <p:cNvPicPr>
            <a:picLocks noChangeAspect="1"/>
          </p:cNvPicPr>
          <p:nvPr>
            <p:custDataLst>
              <p:tags r:id="rId3"/>
            </p:custDataLst>
          </p:nvPr>
        </p:nvPicPr>
        <p:blipFill>
          <a:blip r:embed="rId4"/>
          <a:stretch>
            <a:fillRect/>
          </a:stretch>
        </p:blipFill>
        <p:spPr>
          <a:xfrm>
            <a:off x="0" y="-34290"/>
            <a:ext cx="544830" cy="470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1000"/>
                                        <p:tgtEl>
                                          <p:spTgt spid="13315"/>
                                        </p:tgtEl>
                                      </p:cBhvr>
                                    </p:animEffect>
                                    <p:anim calcmode="lin" valueType="num">
                                      <p:cBhvr>
                                        <p:cTn id="8" dur="1000" fill="hold"/>
                                        <p:tgtEl>
                                          <p:spTgt spid="13315"/>
                                        </p:tgtEl>
                                        <p:attrNameLst>
                                          <p:attrName>ppt_x</p:attrName>
                                        </p:attrNameLst>
                                      </p:cBhvr>
                                      <p:tavLst>
                                        <p:tav tm="0">
                                          <p:val>
                                            <p:strVal val="#ppt_x"/>
                                          </p:val>
                                        </p:tav>
                                        <p:tav tm="100000">
                                          <p:val>
                                            <p:strVal val="#ppt_x"/>
                                          </p:val>
                                        </p:tav>
                                      </p:tavLst>
                                    </p:anim>
                                    <p:anim calcmode="lin" valueType="num">
                                      <p:cBhvr>
                                        <p:cTn id="9" dur="1000" fill="hold"/>
                                        <p:tgtEl>
                                          <p:spTgt spid="133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0" name="矩形标注 5"/>
          <p:cNvSpPr/>
          <p:nvPr/>
        </p:nvSpPr>
        <p:spPr>
          <a:xfrm>
            <a:off x="622935" y="3098165"/>
            <a:ext cx="2571750" cy="656590"/>
          </a:xfrm>
          <a:prstGeom prst="wedgeRectCallout">
            <a:avLst>
              <a:gd name="adj1" fmla="val -20833"/>
              <a:gd name="adj2" fmla="val 62500"/>
            </a:avLst>
          </a:prstGeom>
          <a:solidFill>
            <a:srgbClr val="FFFF00"/>
          </a:solidFill>
          <a:ln w="9525" cap="flat" cmpd="sng">
            <a:solidFill>
              <a:srgbClr val="AD4441"/>
            </a:solidFill>
            <a:prstDash val="solid"/>
            <a:miter/>
            <a:headEnd type="none" w="med" len="med"/>
            <a:tailEnd type="none" w="med" len="med"/>
          </a:ln>
          <a:effectLst>
            <a:outerShdw dist="20000" dir="5400000" algn="ctr" rotWithShape="0">
              <a:srgbClr val="000000">
                <a:alpha val="34999"/>
              </a:srgbClr>
            </a:outerShdw>
          </a:effectLst>
        </p:spPr>
        <p:txBody>
          <a:bodyPr anchor="ctr"/>
          <a:p>
            <a:pPr algn="ctr"/>
            <a:r>
              <a:rPr lang="zh-CN" altLang="en-US" b="1" dirty="0">
                <a:solidFill>
                  <a:srgbClr val="000000"/>
                </a:solidFill>
                <a:latin typeface="经典特宋简"/>
                <a:ea typeface="经典特宋简"/>
              </a:rPr>
              <a:t>通过知网节了解详细信息</a:t>
            </a:r>
            <a:endParaRPr lang="zh-CN" altLang="en-US" b="1" dirty="0">
              <a:solidFill>
                <a:srgbClr val="000000"/>
              </a:solidFill>
              <a:latin typeface="经典特宋简"/>
              <a:ea typeface="经典特宋简"/>
            </a:endParaRPr>
          </a:p>
        </p:txBody>
      </p:sp>
      <p:pic>
        <p:nvPicPr>
          <p:cNvPr id="5" name="图片 4" descr="logo"/>
          <p:cNvPicPr>
            <a:picLocks noChangeAspect="1"/>
          </p:cNvPicPr>
          <p:nvPr>
            <p:custDataLst>
              <p:tags r:id="rId1"/>
            </p:custDataLst>
          </p:nvPr>
        </p:nvPicPr>
        <p:blipFill>
          <a:blip r:embed="rId2"/>
          <a:stretch>
            <a:fillRect/>
          </a:stretch>
        </p:blipFill>
        <p:spPr>
          <a:xfrm>
            <a:off x="0" y="-34290"/>
            <a:ext cx="544830" cy="470535"/>
          </a:xfrm>
          <a:prstGeom prst="rect">
            <a:avLst/>
          </a:prstGeom>
        </p:spPr>
      </p:pic>
      <p:pic>
        <p:nvPicPr>
          <p:cNvPr id="4" name="图片 3"/>
          <p:cNvPicPr>
            <a:picLocks noChangeAspect="1"/>
          </p:cNvPicPr>
          <p:nvPr/>
        </p:nvPicPr>
        <p:blipFill>
          <a:blip r:embed="rId3"/>
          <a:stretch>
            <a:fillRect/>
          </a:stretch>
        </p:blipFill>
        <p:spPr>
          <a:xfrm>
            <a:off x="107315" y="436245"/>
            <a:ext cx="8867775" cy="4190365"/>
          </a:xfrm>
          <a:prstGeom prst="rect">
            <a:avLst/>
          </a:prstGeom>
        </p:spPr>
      </p:pic>
      <p:pic>
        <p:nvPicPr>
          <p:cNvPr id="6" name="图片 5"/>
          <p:cNvPicPr>
            <a:picLocks noChangeAspect="1"/>
          </p:cNvPicPr>
          <p:nvPr/>
        </p:nvPicPr>
        <p:blipFill>
          <a:blip r:embed="rId4"/>
          <a:stretch>
            <a:fillRect/>
          </a:stretch>
        </p:blipFill>
        <p:spPr>
          <a:xfrm>
            <a:off x="7308215" y="2931795"/>
            <a:ext cx="1417320" cy="16630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394970" y="411480"/>
            <a:ext cx="8363585" cy="4046855"/>
          </a:xfrm>
          <a:prstGeom prst="rect">
            <a:avLst/>
          </a:prstGeom>
        </p:spPr>
      </p:pic>
      <p:sp>
        <p:nvSpPr>
          <p:cNvPr id="15362" name="线形标注 1 4"/>
          <p:cNvSpPr/>
          <p:nvPr/>
        </p:nvSpPr>
        <p:spPr>
          <a:xfrm>
            <a:off x="6811407" y="902811"/>
            <a:ext cx="1232297" cy="375047"/>
          </a:xfrm>
          <a:prstGeom prst="borderCallout1">
            <a:avLst>
              <a:gd name="adj1" fmla="val 18750"/>
              <a:gd name="adj2" fmla="val -8333"/>
              <a:gd name="adj3" fmla="val 112500"/>
              <a:gd name="adj4" fmla="val -38333"/>
            </a:avLst>
          </a:prstGeom>
          <a:solidFill>
            <a:srgbClr val="FFFF00"/>
          </a:solidFill>
          <a:ln w="25400" cap="flat" cmpd="sng">
            <a:solidFill>
              <a:srgbClr val="FF0000"/>
            </a:solidFill>
            <a:prstDash val="solid"/>
            <a:miter/>
            <a:headEnd type="none" w="med" len="med"/>
            <a:tailEnd type="none" w="med" len="med"/>
          </a:ln>
        </p:spPr>
        <p:txBody>
          <a:bodyPr anchor="ctr"/>
          <a:p>
            <a:pPr algn="ctr"/>
            <a:r>
              <a:rPr lang="zh-CN" altLang="en-US" sz="1350" b="1" dirty="0">
                <a:solidFill>
                  <a:schemeClr val="tx1"/>
                </a:solidFill>
                <a:latin typeface="经典特宋简"/>
                <a:ea typeface="经典特宋简"/>
              </a:rPr>
              <a:t>点击引证文献</a:t>
            </a:r>
            <a:endParaRPr lang="zh-CN" altLang="en-US" sz="1350" b="1" dirty="0">
              <a:solidFill>
                <a:schemeClr val="tx1"/>
              </a:solidFill>
              <a:latin typeface="经典特宋简"/>
              <a:ea typeface="经典特宋简"/>
            </a:endParaRPr>
          </a:p>
        </p:txBody>
      </p:sp>
      <p:sp>
        <p:nvSpPr>
          <p:cNvPr id="15363" name="矩形 5"/>
          <p:cNvSpPr/>
          <p:nvPr/>
        </p:nvSpPr>
        <p:spPr>
          <a:xfrm>
            <a:off x="5867797" y="1995646"/>
            <a:ext cx="2625328" cy="1125141"/>
          </a:xfrm>
          <a:prstGeom prst="rect">
            <a:avLst/>
          </a:prstGeom>
          <a:solidFill>
            <a:srgbClr val="FFFF00"/>
          </a:solidFill>
          <a:ln w="25400" cap="flat" cmpd="sng">
            <a:solidFill>
              <a:srgbClr val="FF0000"/>
            </a:solidFill>
            <a:prstDash val="solid"/>
            <a:miter/>
            <a:headEnd type="none" w="med" len="med"/>
            <a:tailEnd type="none" w="med" len="med"/>
          </a:ln>
        </p:spPr>
        <p:txBody>
          <a:bodyPr anchor="ctr"/>
          <a:p>
            <a:pPr algn="ctr"/>
            <a:r>
              <a:rPr lang="zh-CN" altLang="en-US" sz="1350" b="1" dirty="0">
                <a:solidFill>
                  <a:schemeClr val="tx1"/>
                </a:solidFill>
                <a:latin typeface="经典特宋简"/>
                <a:ea typeface="经典特宋简"/>
              </a:rPr>
              <a:t>引证文献反映哪些技术及应用采取了该篇文献的研究成果，调研不同应用之间的研究空白点，跟进最新进展</a:t>
            </a:r>
            <a:endParaRPr lang="zh-CN" altLang="en-US" sz="1350" b="1" dirty="0">
              <a:solidFill>
                <a:schemeClr val="tx1"/>
              </a:solidFill>
              <a:latin typeface="经典特宋简"/>
              <a:ea typeface="经典特宋简"/>
            </a:endParaRPr>
          </a:p>
        </p:txBody>
      </p:sp>
      <p:pic>
        <p:nvPicPr>
          <p:cNvPr id="5" name="图片 4" descr="logo"/>
          <p:cNvPicPr>
            <a:picLocks noChangeAspect="1"/>
          </p:cNvPicPr>
          <p:nvPr>
            <p:custDataLst>
              <p:tags r:id="rId2"/>
            </p:custDataLst>
          </p:nvPr>
        </p:nvPicPr>
        <p:blipFill>
          <a:blip r:embed="rId3"/>
          <a:stretch>
            <a:fillRect/>
          </a:stretch>
        </p:blipFill>
        <p:spPr>
          <a:xfrm>
            <a:off x="0" y="-34290"/>
            <a:ext cx="544830" cy="470535"/>
          </a:xfrm>
          <a:prstGeom prst="rect">
            <a:avLst/>
          </a:prstGeom>
        </p:spPr>
      </p:pic>
      <p:sp>
        <p:nvSpPr>
          <p:cNvPr id="2" name="文本框 1"/>
          <p:cNvSpPr txBox="1"/>
          <p:nvPr/>
        </p:nvSpPr>
        <p:spPr>
          <a:xfrm>
            <a:off x="395605" y="555625"/>
            <a:ext cx="3048000" cy="922020"/>
          </a:xfrm>
          <a:prstGeom prst="rect">
            <a:avLst/>
          </a:prstGeom>
          <a:noFill/>
        </p:spPr>
        <p:txBody>
          <a:bodyPr wrap="square" rtlCol="0">
            <a:spAutoFit/>
          </a:bodyPr>
          <a:p>
            <a:r>
              <a:rPr lang="zh-CN" altLang="en-US" b="1">
                <a:solidFill>
                  <a:srgbClr val="FF0000"/>
                </a:solidFill>
                <a:latin typeface="黑体" panose="02010609060101010101" charset="-122"/>
                <a:ea typeface="黑体" panose="02010609060101010101" charset="-122"/>
              </a:rPr>
              <a:t>引证文献：引用本文的文献，本文研究工作的继续、应用或评价。</a:t>
            </a:r>
            <a:endParaRPr lang="zh-CN" altLang="en-US" b="1">
              <a:solidFill>
                <a:srgbClr val="FF0000"/>
              </a:solidFill>
              <a:latin typeface="黑体" panose="02010609060101010101" charset="-122"/>
              <a:ea typeface="黑体" panose="02010609060101010101"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28600" y="598170"/>
            <a:ext cx="8884285" cy="3947160"/>
          </a:xfrm>
          <a:prstGeom prst="rect">
            <a:avLst/>
          </a:prstGeom>
        </p:spPr>
      </p:pic>
      <p:sp>
        <p:nvSpPr>
          <p:cNvPr id="16388" name="矩形 6"/>
          <p:cNvSpPr/>
          <p:nvPr/>
        </p:nvSpPr>
        <p:spPr>
          <a:xfrm>
            <a:off x="6443980" y="1635760"/>
            <a:ext cx="2668905" cy="1383665"/>
          </a:xfrm>
          <a:prstGeom prst="rect">
            <a:avLst/>
          </a:prstGeom>
          <a:solidFill>
            <a:srgbClr val="FEBD93"/>
          </a:solidFill>
          <a:ln w="25400" cap="flat" cmpd="sng">
            <a:solidFill>
              <a:srgbClr val="FF0000"/>
            </a:solidFill>
            <a:prstDash val="solid"/>
            <a:miter/>
            <a:headEnd type="none" w="med" len="med"/>
            <a:tailEnd type="none" w="med" len="med"/>
          </a:ln>
        </p:spPr>
        <p:txBody>
          <a:bodyPr anchor="ctr"/>
          <a:p>
            <a:pPr algn="ctr"/>
            <a:r>
              <a:rPr lang="zh-CN" altLang="en-US" sz="1350" b="1" dirty="0">
                <a:solidFill>
                  <a:schemeClr val="tx1"/>
                </a:solidFill>
                <a:latin typeface="经典特宋简"/>
                <a:ea typeface="经典特宋简"/>
              </a:rPr>
              <a:t>总库知网节中的相似文献利用快速向量检索算法实现文献的实时聚类计算，自动推送与检索主题相关的文献，扩充研究内容</a:t>
            </a:r>
            <a:endParaRPr lang="zh-CN" altLang="en-US" sz="1350" b="1" dirty="0">
              <a:solidFill>
                <a:schemeClr val="tx1"/>
              </a:solidFill>
              <a:latin typeface="经典特宋简"/>
              <a:ea typeface="经典特宋简"/>
            </a:endParaRPr>
          </a:p>
        </p:txBody>
      </p:sp>
      <p:pic>
        <p:nvPicPr>
          <p:cNvPr id="5" name="图片 4" descr="logo"/>
          <p:cNvPicPr>
            <a:picLocks noChangeAspect="1"/>
          </p:cNvPicPr>
          <p:nvPr>
            <p:custDataLst>
              <p:tags r:id="rId2"/>
            </p:custDataLst>
          </p:nvPr>
        </p:nvPicPr>
        <p:blipFill>
          <a:blip r:embed="rId3"/>
          <a:stretch>
            <a:fillRect/>
          </a:stretch>
        </p:blipFill>
        <p:spPr>
          <a:xfrm>
            <a:off x="0" y="-34290"/>
            <a:ext cx="544830" cy="470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additive="base">
                                        <p:cTn id="7" dur="500" fill="hold"/>
                                        <p:tgtEl>
                                          <p:spTgt spid="16388"/>
                                        </p:tgtEl>
                                        <p:attrNameLst>
                                          <p:attrName>ppt_x</p:attrName>
                                        </p:attrNameLst>
                                      </p:cBhvr>
                                      <p:tavLst>
                                        <p:tav tm="0">
                                          <p:val>
                                            <p:strVal val="#ppt_x"/>
                                          </p:val>
                                        </p:tav>
                                        <p:tav tm="100000">
                                          <p:val>
                                            <p:strVal val="#ppt_x"/>
                                          </p:val>
                                        </p:tav>
                                      </p:tavLst>
                                    </p:anim>
                                    <p:anim calcmode="lin" valueType="num">
                                      <p:cBhvr additive="base">
                                        <p:cTn id="8"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搜狗截图19年09月17日1106_5"/>
          <p:cNvPicPr>
            <a:picLocks noChangeAspect="1"/>
          </p:cNvPicPr>
          <p:nvPr/>
        </p:nvPicPr>
        <p:blipFill>
          <a:blip r:embed="rId1"/>
          <a:stretch>
            <a:fillRect/>
          </a:stretch>
        </p:blipFill>
        <p:spPr>
          <a:xfrm>
            <a:off x="1078230" y="467360"/>
            <a:ext cx="6987540" cy="4208780"/>
          </a:xfrm>
          <a:prstGeom prst="rect">
            <a:avLst/>
          </a:prstGeom>
        </p:spPr>
      </p:pic>
      <p:sp>
        <p:nvSpPr>
          <p:cNvPr id="19459" name="标题 1"/>
          <p:cNvSpPr>
            <a:spLocks noGrp="1"/>
          </p:cNvSpPr>
          <p:nvPr>
            <p:ph type="title"/>
          </p:nvPr>
        </p:nvSpPr>
        <p:spPr>
          <a:xfrm>
            <a:off x="612140" y="31750"/>
            <a:ext cx="6172200" cy="373380"/>
          </a:xfrm>
        </p:spPr>
        <p:txBody>
          <a:bodyPr wrap="square" anchor="ctr"/>
          <a:p>
            <a:r>
              <a:rPr lang="en-US" altLang="zh-CN" b="1" dirty="0">
                <a:latin typeface="Times New Roman" panose="02020603050405020304" pitchFamily="2" charset="0"/>
                <a:ea typeface="微软雅黑" panose="020B0503020204020204" pitchFamily="34" charset="-122"/>
                <a:cs typeface="Times New Roman" panose="02020603050405020304" pitchFamily="2" charset="0"/>
                <a:sym typeface="Calibri" panose="020F0502020204030204" charset="0"/>
              </a:rPr>
              <a:t>2. </a:t>
            </a:r>
            <a:r>
              <a:rPr lang="zh-CN" altLang="en-US" sz="1800" b="1" dirty="0">
                <a:ea typeface="微软雅黑" panose="020B0503020204020204" pitchFamily="34" charset="-122"/>
                <a:sym typeface="Calibri" panose="020F0502020204030204" charset="0"/>
              </a:rPr>
              <a:t>从最新研究中选题</a:t>
            </a:r>
            <a:r>
              <a:rPr lang="en-US" altLang="zh-CN" sz="1800" b="1" dirty="0">
                <a:ea typeface="微软雅黑" panose="020B0503020204020204" pitchFamily="34" charset="-122"/>
                <a:sym typeface="Calibri" panose="020F0502020204030204" charset="0"/>
              </a:rPr>
              <a:t>—</a:t>
            </a:r>
            <a:r>
              <a:rPr lang="en-US" altLang="zh-CN" sz="1800" b="1" dirty="0">
                <a:latin typeface="Calibri" panose="020F0502020204030204" charset="0"/>
                <a:ea typeface="微软雅黑" panose="020B0503020204020204" pitchFamily="34" charset="-122"/>
                <a:sym typeface="Calibri" panose="020F0502020204030204" charset="0"/>
              </a:rPr>
              <a:t>①</a:t>
            </a:r>
            <a:r>
              <a:rPr lang="zh-CN" altLang="en-US" sz="1800" b="1" dirty="0">
                <a:ea typeface="微软雅黑" panose="020B0503020204020204" pitchFamily="34" charset="-122"/>
                <a:sym typeface="Calibri" panose="020F0502020204030204" charset="0"/>
              </a:rPr>
              <a:t>通过</a:t>
            </a:r>
            <a:r>
              <a:rPr lang="zh-CN" altLang="en-US" sz="1800" b="1" dirty="0">
                <a:solidFill>
                  <a:srgbClr val="FF0000"/>
                </a:solidFill>
                <a:ea typeface="微软雅黑" panose="020B0503020204020204" pitchFamily="34" charset="-122"/>
                <a:sym typeface="Calibri" panose="020F0502020204030204" charset="0"/>
              </a:rPr>
              <a:t>独家合作</a:t>
            </a:r>
            <a:r>
              <a:rPr lang="zh-CN" altLang="en-US" sz="1800" b="1" dirty="0">
                <a:ea typeface="微软雅黑" panose="020B0503020204020204" pitchFamily="34" charset="-122"/>
                <a:sym typeface="Calibri" panose="020F0502020204030204" charset="0"/>
              </a:rPr>
              <a:t>获取情报唯一来源</a:t>
            </a:r>
            <a:endParaRPr lang="zh-CN" altLang="en-US" sz="1800" b="1" dirty="0">
              <a:ea typeface="微软雅黑" panose="020B0503020204020204" pitchFamily="34" charset="-122"/>
              <a:sym typeface="Calibri" panose="020F0502020204030204" charset="0"/>
            </a:endParaRPr>
          </a:p>
        </p:txBody>
      </p:sp>
      <p:sp>
        <p:nvSpPr>
          <p:cNvPr id="19462" name="矩形 2"/>
          <p:cNvSpPr/>
          <p:nvPr/>
        </p:nvSpPr>
        <p:spPr>
          <a:xfrm>
            <a:off x="3144044" y="4269185"/>
            <a:ext cx="428625" cy="160734"/>
          </a:xfrm>
          <a:prstGeom prst="rect">
            <a:avLst/>
          </a:prstGeom>
          <a:noFill/>
          <a:ln w="25400" cap="flat" cmpd="sng">
            <a:solidFill>
              <a:srgbClr val="FF0000"/>
            </a:solidFill>
            <a:prstDash val="solid"/>
            <a:miter/>
            <a:headEnd type="none" w="med" len="med"/>
            <a:tailEnd type="none" w="med" len="med"/>
          </a:ln>
        </p:spPr>
        <p:txBody>
          <a:bodyPr anchor="ctr"/>
          <a:p>
            <a:pPr algn="ctr"/>
            <a:endParaRPr lang="zh-CN" altLang="en-US" sz="1350" dirty="0">
              <a:solidFill>
                <a:srgbClr val="FFFFFF"/>
              </a:solidFill>
              <a:latin typeface="Calibri" panose="020F0502020204030204" charset="0"/>
              <a:ea typeface="宋体" panose="02010600030101010101" pitchFamily="2" charset="-122"/>
            </a:endParaRPr>
          </a:p>
        </p:txBody>
      </p:sp>
      <p:sp>
        <p:nvSpPr>
          <p:cNvPr id="19463" name="矩形 2"/>
          <p:cNvSpPr/>
          <p:nvPr/>
        </p:nvSpPr>
        <p:spPr>
          <a:xfrm>
            <a:off x="3248660" y="3973830"/>
            <a:ext cx="360680" cy="160655"/>
          </a:xfrm>
          <a:prstGeom prst="rect">
            <a:avLst/>
          </a:prstGeom>
          <a:noFill/>
          <a:ln w="25400" cap="flat" cmpd="sng">
            <a:solidFill>
              <a:srgbClr val="FF0000"/>
            </a:solidFill>
            <a:prstDash val="solid"/>
            <a:miter/>
            <a:headEnd type="none" w="med" len="med"/>
            <a:tailEnd type="none" w="med" len="med"/>
          </a:ln>
        </p:spPr>
        <p:txBody>
          <a:bodyPr anchor="ctr"/>
          <a:p>
            <a:pPr algn="ctr"/>
            <a:endParaRPr lang="zh-CN" altLang="en-US" sz="1350" dirty="0">
              <a:solidFill>
                <a:srgbClr val="FFFFFF"/>
              </a:solidFill>
              <a:latin typeface="Calibri" panose="020F0502020204030204" charset="0"/>
              <a:ea typeface="宋体" panose="02010600030101010101" pitchFamily="2" charset="-122"/>
            </a:endParaRPr>
          </a:p>
        </p:txBody>
      </p:sp>
      <p:sp>
        <p:nvSpPr>
          <p:cNvPr id="4" name="矩形 2"/>
          <p:cNvSpPr/>
          <p:nvPr/>
        </p:nvSpPr>
        <p:spPr>
          <a:xfrm>
            <a:off x="2983865" y="2243455"/>
            <a:ext cx="452755" cy="187325"/>
          </a:xfrm>
          <a:prstGeom prst="rect">
            <a:avLst/>
          </a:prstGeom>
          <a:noFill/>
          <a:ln w="25400" cap="flat" cmpd="sng">
            <a:solidFill>
              <a:srgbClr val="FF0000"/>
            </a:solidFill>
            <a:prstDash val="solid"/>
            <a:miter/>
            <a:headEnd type="none" w="med" len="med"/>
            <a:tailEnd type="none" w="med" len="med"/>
          </a:ln>
        </p:spPr>
        <p:txBody>
          <a:bodyPr anchor="ctr"/>
          <a:p>
            <a:pPr algn="ctr"/>
            <a:endParaRPr lang="zh-CN" altLang="en-US" sz="1350" dirty="0">
              <a:solidFill>
                <a:srgbClr val="FFFFFF"/>
              </a:solidFill>
              <a:latin typeface="Calibri" panose="020F0502020204030204" charset="0"/>
              <a:ea typeface="宋体" panose="02010600030101010101" pitchFamily="2" charset="-122"/>
            </a:endParaRPr>
          </a:p>
        </p:txBody>
      </p:sp>
      <p:pic>
        <p:nvPicPr>
          <p:cNvPr id="5" name="图片 4" descr="logo"/>
          <p:cNvPicPr>
            <a:picLocks noChangeAspect="1"/>
          </p:cNvPicPr>
          <p:nvPr>
            <p:custDataLst>
              <p:tags r:id="rId2"/>
            </p:custDataLst>
          </p:nvPr>
        </p:nvPicPr>
        <p:blipFill>
          <a:blip r:embed="rId3"/>
          <a:stretch>
            <a:fillRect/>
          </a:stretch>
        </p:blipFill>
        <p:spPr>
          <a:xfrm>
            <a:off x="0" y="-34290"/>
            <a:ext cx="544830" cy="470535"/>
          </a:xfrm>
          <a:prstGeom prst="rect">
            <a:avLst/>
          </a:prstGeom>
        </p:spPr>
      </p:pic>
      <p:pic>
        <p:nvPicPr>
          <p:cNvPr id="2" name="图片 1"/>
          <p:cNvPicPr>
            <a:picLocks noChangeAspect="1"/>
          </p:cNvPicPr>
          <p:nvPr/>
        </p:nvPicPr>
        <p:blipFill>
          <a:blip r:embed="rId4"/>
          <a:stretch>
            <a:fillRect/>
          </a:stretch>
        </p:blipFill>
        <p:spPr>
          <a:xfrm>
            <a:off x="979805" y="1365250"/>
            <a:ext cx="7216140" cy="1496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2"/>
                                        </p:tgtEl>
                                        <p:attrNameLst>
                                          <p:attrName>style.visibility</p:attrName>
                                        </p:attrNameLst>
                                      </p:cBhvr>
                                      <p:to>
                                        <p:strVal val="visible"/>
                                      </p:to>
                                    </p:set>
                                    <p:anim calcmode="lin" valueType="num">
                                      <p:cBhvr additive="base">
                                        <p:cTn id="13" dur="500" fill="hold"/>
                                        <p:tgtEl>
                                          <p:spTgt spid="19462"/>
                                        </p:tgtEl>
                                        <p:attrNameLst>
                                          <p:attrName>ppt_x</p:attrName>
                                        </p:attrNameLst>
                                      </p:cBhvr>
                                      <p:tavLst>
                                        <p:tav tm="0">
                                          <p:val>
                                            <p:strVal val="#ppt_x"/>
                                          </p:val>
                                        </p:tav>
                                        <p:tav tm="100000">
                                          <p:val>
                                            <p:strVal val="#ppt_x"/>
                                          </p:val>
                                        </p:tav>
                                      </p:tavLst>
                                    </p:anim>
                                    <p:anim calcmode="lin" valueType="num">
                                      <p:cBhvr additive="base">
                                        <p:cTn id="14"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63"/>
                                        </p:tgtEl>
                                        <p:attrNameLst>
                                          <p:attrName>style.visibility</p:attrName>
                                        </p:attrNameLst>
                                      </p:cBhvr>
                                      <p:to>
                                        <p:strVal val="visible"/>
                                      </p:to>
                                    </p:set>
                                    <p:anim calcmode="lin" valueType="num">
                                      <p:cBhvr additive="base">
                                        <p:cTn id="19" dur="500" fill="hold"/>
                                        <p:tgtEl>
                                          <p:spTgt spid="19463"/>
                                        </p:tgtEl>
                                        <p:attrNameLst>
                                          <p:attrName>ppt_x</p:attrName>
                                        </p:attrNameLst>
                                      </p:cBhvr>
                                      <p:tavLst>
                                        <p:tav tm="0">
                                          <p:val>
                                            <p:strVal val="#ppt_x"/>
                                          </p:val>
                                        </p:tav>
                                        <p:tav tm="100000">
                                          <p:val>
                                            <p:strVal val="#ppt_x"/>
                                          </p:val>
                                        </p:tav>
                                      </p:tavLst>
                                    </p:anim>
                                    <p:anim calcmode="lin" valueType="num">
                                      <p:cBhvr additive="base">
                                        <p:cTn id="20" dur="500" fill="hold"/>
                                        <p:tgtEl>
                                          <p:spTgt spid="194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bldLvl="0" animBg="1"/>
      <p:bldP spid="19463" grpId="0" bldLvl="0" animBg="1"/>
      <p:bldP spid="4"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3" name="线形标注 1 2"/>
          <p:cNvSpPr/>
          <p:nvPr/>
        </p:nvSpPr>
        <p:spPr>
          <a:xfrm>
            <a:off x="2748915" y="1267460"/>
            <a:ext cx="1764665" cy="376555"/>
          </a:xfrm>
          <a:prstGeom prst="borderCallout1">
            <a:avLst>
              <a:gd name="adj1" fmla="val 22852"/>
              <a:gd name="adj2" fmla="val -3394"/>
              <a:gd name="adj3" fmla="val 135231"/>
              <a:gd name="adj4" fmla="val -120856"/>
            </a:avLst>
          </a:prstGeom>
          <a:solidFill>
            <a:schemeClr val="bg1"/>
          </a:solidFill>
          <a:ln w="9525" cap="flat" cmpd="sng">
            <a:solidFill>
              <a:srgbClr val="FF0000"/>
            </a:solidFill>
            <a:prstDash val="solid"/>
            <a:miter/>
            <a:headEnd type="none" w="med" len="med"/>
            <a:tailEnd type="none" w="med" len="med"/>
          </a:ln>
        </p:spPr>
        <p:txBody>
          <a:bodyPr anchor="t"/>
          <a:p>
            <a:r>
              <a:rPr lang="zh-CN" altLang="en-US" sz="1500" dirty="0">
                <a:solidFill>
                  <a:srgbClr val="FF0000"/>
                </a:solidFill>
                <a:latin typeface="华文新魏" panose="02010800040101010101" pitchFamily="2" charset="-122"/>
                <a:ea typeface="华文新魏" panose="02010800040101010101" pitchFamily="2" charset="-122"/>
                <a:sym typeface="华文新魏" panose="02010800040101010101" pitchFamily="2" charset="-122"/>
              </a:rPr>
              <a:t>查看某一年的文献</a:t>
            </a:r>
            <a:endParaRPr lang="zh-CN" altLang="en-US" sz="2100" dirty="0">
              <a:latin typeface="Arial" panose="020B0604020202020204" charset="-122"/>
              <a:ea typeface="宋体" panose="02010600030101010101" pitchFamily="2" charset="-122"/>
            </a:endParaRPr>
          </a:p>
        </p:txBody>
      </p:sp>
      <p:grpSp>
        <p:nvGrpSpPr>
          <p:cNvPr id="8" name="组合 7"/>
          <p:cNvGrpSpPr/>
          <p:nvPr/>
        </p:nvGrpSpPr>
        <p:grpSpPr>
          <a:xfrm>
            <a:off x="106680" y="339725"/>
            <a:ext cx="8929370" cy="4318635"/>
            <a:chOff x="168" y="535"/>
            <a:chExt cx="14062" cy="6801"/>
          </a:xfrm>
        </p:grpSpPr>
        <p:pic>
          <p:nvPicPr>
            <p:cNvPr id="7" name="图片 6"/>
            <p:cNvPicPr>
              <a:picLocks noChangeAspect="1"/>
            </p:cNvPicPr>
            <p:nvPr/>
          </p:nvPicPr>
          <p:blipFill>
            <a:blip r:embed="rId1"/>
            <a:stretch>
              <a:fillRect/>
            </a:stretch>
          </p:blipFill>
          <p:spPr>
            <a:xfrm>
              <a:off x="168" y="648"/>
              <a:ext cx="14063" cy="6689"/>
            </a:xfrm>
            <a:prstGeom prst="rect">
              <a:avLst/>
            </a:prstGeom>
          </p:spPr>
        </p:pic>
        <p:sp>
          <p:nvSpPr>
            <p:cNvPr id="20484" name="线形标注 1 2"/>
            <p:cNvSpPr/>
            <p:nvPr/>
          </p:nvSpPr>
          <p:spPr>
            <a:xfrm>
              <a:off x="8912" y="535"/>
              <a:ext cx="5319" cy="774"/>
            </a:xfrm>
            <a:prstGeom prst="borderCallout1">
              <a:avLst>
                <a:gd name="adj1" fmla="val 93152"/>
                <a:gd name="adj2" fmla="val 37"/>
                <a:gd name="adj3" fmla="val 163695"/>
                <a:gd name="adj4" fmla="val 8347"/>
              </a:avLst>
            </a:prstGeom>
            <a:solidFill>
              <a:srgbClr val="FFFF00"/>
            </a:solidFill>
            <a:ln w="9525" cap="flat" cmpd="sng">
              <a:solidFill>
                <a:srgbClr val="FF0000"/>
              </a:solidFill>
              <a:prstDash val="solid"/>
              <a:miter/>
              <a:headEnd type="none" w="med" len="med"/>
              <a:tailEnd type="none" w="med" len="med"/>
            </a:ln>
          </p:spPr>
          <p:txBody>
            <a:bodyPr anchor="t"/>
            <a:p>
              <a:r>
                <a:rPr lang="zh-CN" altLang="en-US" sz="1500" b="1" dirty="0">
                  <a:solidFill>
                    <a:schemeClr val="tx1"/>
                  </a:solidFill>
                  <a:latin typeface="Verdana" panose="020B0604030504040204" pitchFamily="2" charset="0"/>
                  <a:ea typeface="宋体" panose="02010600030101010101" pitchFamily="2" charset="-122"/>
                  <a:sym typeface="Verdana" panose="020B0604030504040204" pitchFamily="2" charset="0"/>
                </a:rPr>
                <a:t>按发表时间排序，发现最新内容；找出空白点，辅助选题</a:t>
              </a:r>
              <a:endParaRPr lang="zh-CN" altLang="en-US" sz="1500" b="1" dirty="0">
                <a:solidFill>
                  <a:schemeClr val="tx1"/>
                </a:solidFill>
                <a:latin typeface="Verdana" panose="020B0604030504040204" pitchFamily="2" charset="0"/>
                <a:ea typeface="宋体" panose="02010600030101010101" pitchFamily="2" charset="-122"/>
                <a:sym typeface="Verdana" panose="020B0604030504040204" pitchFamily="2" charset="0"/>
              </a:endParaRPr>
            </a:p>
            <a:p>
              <a:endParaRPr lang="zh-CN" altLang="en-US" sz="1500" b="1" dirty="0">
                <a:solidFill>
                  <a:schemeClr val="tx1"/>
                </a:solidFill>
                <a:latin typeface="Verdana" panose="020B0604030504040204" pitchFamily="2" charset="0"/>
                <a:ea typeface="宋体" panose="02010600030101010101" pitchFamily="2" charset="-122"/>
                <a:sym typeface="Verdana" panose="020B0604030504040204" pitchFamily="2" charset="0"/>
              </a:endParaRPr>
            </a:p>
          </p:txBody>
        </p:sp>
      </p:grpSp>
      <p:sp>
        <p:nvSpPr>
          <p:cNvPr id="20485" name="矩形 7"/>
          <p:cNvSpPr/>
          <p:nvPr/>
        </p:nvSpPr>
        <p:spPr>
          <a:xfrm>
            <a:off x="6372225" y="1347470"/>
            <a:ext cx="697230" cy="3217545"/>
          </a:xfrm>
          <a:prstGeom prst="rect">
            <a:avLst/>
          </a:prstGeom>
          <a:noFill/>
          <a:ln w="25400" cap="flat" cmpd="sng">
            <a:solidFill>
              <a:srgbClr val="FF0000"/>
            </a:solidFill>
            <a:prstDash val="solid"/>
            <a:miter/>
            <a:headEnd type="none" w="med" len="med"/>
            <a:tailEnd type="none" w="med" len="med"/>
          </a:ln>
        </p:spPr>
        <p:txBody>
          <a:bodyPr anchor="ctr"/>
          <a:p>
            <a:pPr algn="ctr"/>
            <a:endParaRPr lang="zh-CN" altLang="en-US" sz="1350" dirty="0">
              <a:solidFill>
                <a:srgbClr val="FFFFFF"/>
              </a:solidFill>
              <a:latin typeface="Arial" panose="020B0604020202020204" charset="-122"/>
              <a:ea typeface="宋体" panose="02010600030101010101" pitchFamily="2" charset="-122"/>
              <a:sym typeface="宋体" panose="02010600030101010101" pitchFamily="2" charset="-122"/>
            </a:endParaRPr>
          </a:p>
        </p:txBody>
      </p:sp>
      <p:sp>
        <p:nvSpPr>
          <p:cNvPr id="2" name="标题 1"/>
          <p:cNvSpPr txBox="1"/>
          <p:nvPr/>
        </p:nvSpPr>
        <p:spPr>
          <a:xfrm>
            <a:off x="544830" y="-38735"/>
            <a:ext cx="6172200" cy="378460"/>
          </a:xfrm>
          <a:prstGeom prst="rect">
            <a:avLst/>
          </a:prstGeom>
          <a:noFill/>
          <a:ln w="9525">
            <a:noFill/>
          </a:ln>
        </p:spPr>
        <p:txBody>
          <a:bodyPr anchor="t"/>
          <a:p>
            <a:pPr eaLnBrk="0" hangingPunct="0"/>
            <a:r>
              <a:rPr lang="en-US" altLang="zh-CN" sz="2400" b="1" dirty="0">
                <a:latin typeface="Times New Roman" panose="02020603050405020304" pitchFamily="2" charset="0"/>
                <a:ea typeface="微软雅黑" panose="020B0503020204020204" pitchFamily="34" charset="-122"/>
                <a:cs typeface="Times New Roman" panose="02020603050405020304" pitchFamily="2" charset="0"/>
                <a:sym typeface="Calibri" panose="020F0502020204030204" charset="0"/>
              </a:rPr>
              <a:t>2</a:t>
            </a:r>
            <a:r>
              <a:rPr lang="zh-CN" altLang="en-US" b="1" dirty="0">
                <a:latin typeface="宋体" panose="02010600030101010101" pitchFamily="2" charset="-122"/>
                <a:ea typeface="微软雅黑" panose="020B0503020204020204" pitchFamily="34" charset="-122"/>
                <a:sym typeface="Calibri" panose="020F0502020204030204" charset="0"/>
              </a:rPr>
              <a:t>、从最新研究中选题</a:t>
            </a:r>
            <a:r>
              <a:rPr lang="en-US" altLang="zh-CN" b="1" dirty="0">
                <a:latin typeface="宋体" panose="02010600030101010101" pitchFamily="2" charset="-122"/>
                <a:ea typeface="微软雅黑" panose="020B0503020204020204" pitchFamily="34" charset="-122"/>
                <a:sym typeface="Calibri" panose="020F0502020204030204" charset="0"/>
              </a:rPr>
              <a:t>—</a:t>
            </a:r>
            <a:r>
              <a:rPr lang="en-US" altLang="zh-CN" b="1" dirty="0">
                <a:latin typeface="Calibri" panose="020F0502020204030204" charset="0"/>
                <a:ea typeface="微软雅黑" panose="020B0503020204020204" pitchFamily="34" charset="-122"/>
                <a:sym typeface="Calibri" panose="020F0502020204030204" charset="0"/>
              </a:rPr>
              <a:t>②</a:t>
            </a:r>
            <a:r>
              <a:rPr lang="zh-CN" altLang="en-US" b="1" dirty="0">
                <a:latin typeface="宋体" panose="02010600030101010101" pitchFamily="2" charset="-122"/>
                <a:ea typeface="微软雅黑" panose="020B0503020204020204" pitchFamily="34" charset="-122"/>
                <a:sym typeface="Calibri" panose="020F0502020204030204" charset="0"/>
              </a:rPr>
              <a:t>通过</a:t>
            </a:r>
            <a:r>
              <a:rPr lang="zh-CN" altLang="en-US" b="1" dirty="0">
                <a:solidFill>
                  <a:srgbClr val="FF0000"/>
                </a:solidFill>
                <a:latin typeface="宋体" panose="02010600030101010101" pitchFamily="2" charset="-122"/>
                <a:ea typeface="微软雅黑" panose="020B0503020204020204" pitchFamily="34" charset="-122"/>
                <a:sym typeface="Calibri" panose="020F0502020204030204" charset="0"/>
              </a:rPr>
              <a:t>时间排序</a:t>
            </a:r>
            <a:r>
              <a:rPr lang="zh-CN" altLang="en-US" b="1" dirty="0">
                <a:latin typeface="宋体" panose="02010600030101010101" pitchFamily="2" charset="-122"/>
                <a:ea typeface="微软雅黑" panose="020B0503020204020204" pitchFamily="34" charset="-122"/>
                <a:sym typeface="Calibri" panose="020F0502020204030204" charset="0"/>
              </a:rPr>
              <a:t>定位最新文献</a:t>
            </a:r>
            <a:endParaRPr lang="en-US" altLang="zh-CN" b="1" dirty="0">
              <a:latin typeface="宋体" panose="02010600030101010101" pitchFamily="2" charset="-122"/>
              <a:ea typeface="微软雅黑" panose="020B0503020204020204" pitchFamily="34" charset="-122"/>
              <a:sym typeface="Calibri" panose="020F0502020204030204" charset="0"/>
            </a:endParaRPr>
          </a:p>
        </p:txBody>
      </p:sp>
      <p:pic>
        <p:nvPicPr>
          <p:cNvPr id="5" name="图片 4" descr="logo"/>
          <p:cNvPicPr>
            <a:picLocks noChangeAspect="1"/>
          </p:cNvPicPr>
          <p:nvPr>
            <p:custDataLst>
              <p:tags r:id="rId2"/>
            </p:custDataLst>
          </p:nvPr>
        </p:nvPicPr>
        <p:blipFill>
          <a:blip r:embed="rId3"/>
          <a:stretch>
            <a:fillRect/>
          </a:stretch>
        </p:blipFill>
        <p:spPr>
          <a:xfrm>
            <a:off x="0" y="-34290"/>
            <a:ext cx="544830" cy="470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p:cBhvr>
                                        <p:cTn id="7" dur="500"/>
                                        <p:tgtEl>
                                          <p:spTgt spid="2048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048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20485"/>
                                        </p:tgtEl>
                                        <p:attrNameLst>
                                          <p:attrName>style.visibility</p:attrName>
                                        </p:attrNameLst>
                                      </p:cBhvr>
                                      <p:to>
                                        <p:strVal val="visible"/>
                                      </p:to>
                                    </p:set>
                                    <p:animEffect>
                                      <p:cBhvr>
                                        <p:cTn id="16" dur="20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ldLvl="0" animBg="1"/>
      <p:bldP spid="20483" grpId="1" bldLvl="0" animBg="1"/>
      <p:bldP spid="2048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descr="搜狗截图19年09月17日1320_7"/>
          <p:cNvPicPr>
            <a:picLocks noChangeAspect="1"/>
          </p:cNvPicPr>
          <p:nvPr/>
        </p:nvPicPr>
        <p:blipFill>
          <a:blip r:embed="rId1"/>
          <a:stretch>
            <a:fillRect/>
          </a:stretch>
        </p:blipFill>
        <p:spPr>
          <a:xfrm>
            <a:off x="309245" y="817245"/>
            <a:ext cx="8050530" cy="1515110"/>
          </a:xfrm>
          <a:prstGeom prst="rect">
            <a:avLst/>
          </a:prstGeom>
        </p:spPr>
      </p:pic>
      <p:sp>
        <p:nvSpPr>
          <p:cNvPr id="22530" name="标题 1"/>
          <p:cNvSpPr>
            <a:spLocks noGrp="1"/>
          </p:cNvSpPr>
          <p:nvPr>
            <p:ph type="title"/>
          </p:nvPr>
        </p:nvSpPr>
        <p:spPr>
          <a:xfrm>
            <a:off x="544830" y="-26035"/>
            <a:ext cx="6704330" cy="508000"/>
          </a:xfrm>
        </p:spPr>
        <p:txBody>
          <a:bodyPr wrap="square" anchor="ctr"/>
          <a:p>
            <a:r>
              <a:rPr lang="en-US" altLang="zh-CN" b="1" dirty="0">
                <a:latin typeface="Times New Roman" panose="02020603050405020304" pitchFamily="2" charset="0"/>
                <a:ea typeface="微软雅黑" panose="020B0503020204020204" pitchFamily="34" charset="-122"/>
                <a:cs typeface="Times New Roman" panose="02020603050405020304" pitchFamily="2" charset="0"/>
                <a:sym typeface="Calibri" panose="020F0502020204030204" charset="0"/>
              </a:rPr>
              <a:t>3. </a:t>
            </a:r>
            <a:r>
              <a:rPr lang="zh-CN" altLang="en-US" sz="1725" b="1" dirty="0">
                <a:ea typeface="微软雅黑" panose="020B0503020204020204" pitchFamily="34" charset="-122"/>
                <a:sym typeface="Calibri" panose="020F0502020204030204" charset="0"/>
              </a:rPr>
              <a:t>从</a:t>
            </a:r>
            <a:r>
              <a:rPr lang="zh-CN" altLang="en-US" sz="1725" b="1" dirty="0">
                <a:solidFill>
                  <a:srgbClr val="FF0000"/>
                </a:solidFill>
                <a:ea typeface="微软雅黑" panose="020B0503020204020204" pitchFamily="34" charset="-122"/>
                <a:sym typeface="Calibri" panose="020F0502020204030204" charset="0"/>
              </a:rPr>
              <a:t>热点趋势</a:t>
            </a:r>
            <a:r>
              <a:rPr lang="zh-CN" altLang="en-US" sz="1725" b="1" dirty="0">
                <a:ea typeface="微软雅黑" panose="020B0503020204020204" pitchFamily="34" charset="-122"/>
                <a:sym typeface="Calibri" panose="020F0502020204030204" charset="0"/>
              </a:rPr>
              <a:t>中选题</a:t>
            </a:r>
            <a:r>
              <a:rPr lang="en-US" altLang="zh-CN" sz="1725" b="1" dirty="0">
                <a:ea typeface="微软雅黑" panose="020B0503020204020204" pitchFamily="34" charset="-122"/>
                <a:sym typeface="Calibri" panose="020F0502020204030204" charset="0"/>
              </a:rPr>
              <a:t>—</a:t>
            </a:r>
            <a:r>
              <a:rPr lang="zh-CN" altLang="en-US" sz="1725" b="1" dirty="0">
                <a:ea typeface="微软雅黑" panose="020B0503020204020204" pitchFamily="34" charset="-122"/>
                <a:sym typeface="Calibri" panose="020F0502020204030204" charset="0"/>
              </a:rPr>
              <a:t>通过</a:t>
            </a:r>
            <a:r>
              <a:rPr lang="zh-CN" altLang="en-US" sz="1725" b="1" dirty="0">
                <a:solidFill>
                  <a:srgbClr val="FF0000"/>
                </a:solidFill>
                <a:ea typeface="微软雅黑" panose="020B0503020204020204" pitchFamily="34" charset="-122"/>
                <a:sym typeface="Calibri" panose="020F0502020204030204" charset="0"/>
              </a:rPr>
              <a:t>指数检索</a:t>
            </a:r>
            <a:r>
              <a:rPr lang="zh-CN" altLang="en-US" sz="1725" b="1" dirty="0">
                <a:ea typeface="微软雅黑" panose="020B0503020204020204" pitchFamily="34" charset="-122"/>
                <a:sym typeface="Calibri" panose="020F0502020204030204" charset="0"/>
              </a:rPr>
              <a:t>查看主题研究近年发展态势</a:t>
            </a:r>
            <a:endParaRPr lang="en-US" altLang="zh-CN" sz="1725" b="1" dirty="0">
              <a:ea typeface="微软雅黑" panose="020B0503020204020204" pitchFamily="34" charset="-122"/>
              <a:sym typeface="Calibri" panose="020F0502020204030204" charset="0"/>
            </a:endParaRPr>
          </a:p>
        </p:txBody>
      </p:sp>
      <p:sp>
        <p:nvSpPr>
          <p:cNvPr id="12" name="圆角矩形 11"/>
          <p:cNvSpPr/>
          <p:nvPr/>
        </p:nvSpPr>
        <p:spPr>
          <a:xfrm>
            <a:off x="972185" y="1491615"/>
            <a:ext cx="647700" cy="21590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5" name="组合 14"/>
          <p:cNvGrpSpPr/>
          <p:nvPr/>
        </p:nvGrpSpPr>
        <p:grpSpPr>
          <a:xfrm>
            <a:off x="1895475" y="1198245"/>
            <a:ext cx="5445760" cy="632460"/>
            <a:chOff x="2985" y="1887"/>
            <a:chExt cx="8576" cy="996"/>
          </a:xfrm>
        </p:grpSpPr>
        <p:sp>
          <p:nvSpPr>
            <p:cNvPr id="13" name="圆角矩形 12"/>
            <p:cNvSpPr/>
            <p:nvPr/>
          </p:nvSpPr>
          <p:spPr>
            <a:xfrm>
              <a:off x="2985" y="1887"/>
              <a:ext cx="1020" cy="34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10541" y="2543"/>
              <a:ext cx="1020" cy="34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5" name="图片 4" descr="logo"/>
          <p:cNvPicPr>
            <a:picLocks noChangeAspect="1"/>
          </p:cNvPicPr>
          <p:nvPr>
            <p:custDataLst>
              <p:tags r:id="rId2"/>
            </p:custDataLst>
          </p:nvPr>
        </p:nvPicPr>
        <p:blipFill>
          <a:blip r:embed="rId3"/>
          <a:stretch>
            <a:fillRect/>
          </a:stretch>
        </p:blipFill>
        <p:spPr>
          <a:xfrm>
            <a:off x="0" y="-34290"/>
            <a:ext cx="544830" cy="470535"/>
          </a:xfrm>
          <a:prstGeom prst="rect">
            <a:avLst/>
          </a:prstGeom>
        </p:spPr>
      </p:pic>
      <p:pic>
        <p:nvPicPr>
          <p:cNvPr id="3" name="图片 2"/>
          <p:cNvPicPr>
            <a:picLocks noChangeAspect="1"/>
          </p:cNvPicPr>
          <p:nvPr/>
        </p:nvPicPr>
        <p:blipFill>
          <a:blip r:embed="rId4"/>
          <a:stretch>
            <a:fillRect/>
          </a:stretch>
        </p:blipFill>
        <p:spPr>
          <a:xfrm>
            <a:off x="264795" y="821055"/>
            <a:ext cx="7922895" cy="3203575"/>
          </a:xfrm>
          <a:prstGeom prst="rect">
            <a:avLst/>
          </a:prstGeom>
        </p:spPr>
      </p:pic>
      <p:sp>
        <p:nvSpPr>
          <p:cNvPr id="8" name="文本框 9"/>
          <p:cNvSpPr txBox="1">
            <a:spLocks noChangeArrowheads="1"/>
          </p:cNvSpPr>
          <p:nvPr/>
        </p:nvSpPr>
        <p:spPr bwMode="auto">
          <a:xfrm>
            <a:off x="1259460" y="2072463"/>
            <a:ext cx="3236175" cy="998220"/>
          </a:xfrm>
          <a:prstGeom prst="rect">
            <a:avLst/>
          </a:prstGeom>
          <a:solidFill>
            <a:srgbClr val="FFCC99"/>
          </a:solidFill>
          <a:ln w="9525" cap="rnd">
            <a:solidFill>
              <a:srgbClr val="FF0000"/>
            </a:solidFill>
            <a:prstDash val="sysDot"/>
            <a:miter lim="800000"/>
          </a:ln>
        </p:spPr>
        <p:txBody>
          <a:bodyPr lIns="67803" tIns="35334" rIns="67803" bIns="35334">
            <a:spAutoFit/>
          </a:bodyPr>
          <a:lstStyle>
            <a:lvl1pPr algn="just" eaLnBrk="0" hangingPunct="0">
              <a:lnSpc>
                <a:spcPct val="110000"/>
              </a:lnSpc>
              <a:spcBef>
                <a:spcPts val="790"/>
              </a:spcBef>
              <a:buClr>
                <a:srgbClr val="C94D4D"/>
              </a:buClr>
              <a:buSzPct val="80000"/>
              <a:buFont typeface="Wingdings 2" panose="05020102010507070707" pitchFamily="18" charset="2"/>
              <a:buChar char=""/>
              <a:defRPr sz="3100">
                <a:solidFill>
                  <a:srgbClr val="C94D4D"/>
                </a:solidFill>
                <a:latin typeface="幼圆" panose="02010509060101010101" charset="-122"/>
                <a:ea typeface="幼圆" panose="02010509060101010101" charset="-122"/>
              </a:defRPr>
            </a:lvl1pPr>
            <a:lvl2pPr marL="742950" indent="-285750" algn="just" eaLnBrk="0" hangingPunct="0">
              <a:lnSpc>
                <a:spcPct val="120000"/>
              </a:lnSpc>
              <a:spcAft>
                <a:spcPts val="790"/>
              </a:spcAft>
              <a:buClr>
                <a:srgbClr val="CAA7A3"/>
              </a:buClr>
              <a:buFont typeface="幼圆" panose="02010509060101010101" charset="-122"/>
              <a:buChar char=" "/>
              <a:defRPr sz="2100">
                <a:solidFill>
                  <a:srgbClr val="494B4D"/>
                </a:solidFill>
                <a:latin typeface="幼圆" panose="02010509060101010101" charset="-122"/>
                <a:ea typeface="幼圆" panose="02010509060101010101" charset="-122"/>
              </a:defRPr>
            </a:lvl2pPr>
            <a:lvl3pPr marL="1143000" indent="-228600" eaLnBrk="0" hangingPunct="0">
              <a:lnSpc>
                <a:spcPct val="90000"/>
              </a:lnSpc>
              <a:spcBef>
                <a:spcPts val="650"/>
              </a:spcBef>
              <a:buChar char="•"/>
              <a:defRPr sz="2600">
                <a:solidFill>
                  <a:srgbClr val="494B4D"/>
                </a:solidFill>
                <a:latin typeface="Arial" panose="020B0604020202020204" pitchFamily="34" charset="0"/>
                <a:ea typeface="幼圆" panose="02010509060101010101" charset="-122"/>
              </a:defRPr>
            </a:lvl3pPr>
            <a:lvl4pPr marL="1600200" indent="-228600" eaLnBrk="0" hangingPunct="0">
              <a:lnSpc>
                <a:spcPct val="90000"/>
              </a:lnSpc>
              <a:spcBef>
                <a:spcPts val="650"/>
              </a:spcBef>
              <a:buChar char="•"/>
              <a:defRPr sz="2600">
                <a:solidFill>
                  <a:srgbClr val="494B4D"/>
                </a:solidFill>
                <a:latin typeface="Arial" panose="020B0604020202020204" pitchFamily="34" charset="0"/>
                <a:ea typeface="幼圆" panose="02010509060101010101" charset="-122"/>
              </a:defRPr>
            </a:lvl4pPr>
            <a:lvl5pPr marL="2057400" indent="-228600" eaLnBrk="0" hangingPunct="0">
              <a:lnSpc>
                <a:spcPct val="90000"/>
              </a:lnSpc>
              <a:spcBef>
                <a:spcPts val="650"/>
              </a:spcBef>
              <a:buChar char="•"/>
              <a:defRPr sz="2600">
                <a:solidFill>
                  <a:srgbClr val="494B4D"/>
                </a:solidFill>
                <a:latin typeface="Arial" panose="020B0604020202020204" pitchFamily="34" charset="0"/>
                <a:ea typeface="幼圆" panose="02010509060101010101" charset="-122"/>
              </a:defRPr>
            </a:lvl5pPr>
            <a:lvl6pPr marL="2514600" indent="-228600" eaLnBrk="0" fontAlgn="base" hangingPunct="0">
              <a:lnSpc>
                <a:spcPct val="90000"/>
              </a:lnSpc>
              <a:spcBef>
                <a:spcPts val="650"/>
              </a:spcBef>
              <a:spcAft>
                <a:spcPct val="0"/>
              </a:spcAft>
              <a:buFont typeface="Arial" panose="020B0604020202020204" pitchFamily="34" charset="0"/>
              <a:buChar char="•"/>
              <a:defRPr sz="2600">
                <a:solidFill>
                  <a:srgbClr val="494B4D"/>
                </a:solidFill>
                <a:latin typeface="Arial" panose="020B0604020202020204" pitchFamily="34" charset="0"/>
                <a:ea typeface="幼圆" panose="02010509060101010101" charset="-122"/>
              </a:defRPr>
            </a:lvl6pPr>
            <a:lvl7pPr marL="2971800" indent="-228600" eaLnBrk="0" fontAlgn="base" hangingPunct="0">
              <a:lnSpc>
                <a:spcPct val="90000"/>
              </a:lnSpc>
              <a:spcBef>
                <a:spcPts val="650"/>
              </a:spcBef>
              <a:spcAft>
                <a:spcPct val="0"/>
              </a:spcAft>
              <a:buFont typeface="Arial" panose="020B0604020202020204" pitchFamily="34" charset="0"/>
              <a:buChar char="•"/>
              <a:defRPr sz="2600">
                <a:solidFill>
                  <a:srgbClr val="494B4D"/>
                </a:solidFill>
                <a:latin typeface="Arial" panose="020B0604020202020204" pitchFamily="34" charset="0"/>
                <a:ea typeface="幼圆" panose="02010509060101010101" charset="-122"/>
              </a:defRPr>
            </a:lvl7pPr>
            <a:lvl8pPr marL="3429000" indent="-228600" eaLnBrk="0" fontAlgn="base" hangingPunct="0">
              <a:lnSpc>
                <a:spcPct val="90000"/>
              </a:lnSpc>
              <a:spcBef>
                <a:spcPts val="650"/>
              </a:spcBef>
              <a:spcAft>
                <a:spcPct val="0"/>
              </a:spcAft>
              <a:buFont typeface="Arial" panose="020B0604020202020204" pitchFamily="34" charset="0"/>
              <a:buChar char="•"/>
              <a:defRPr sz="2600">
                <a:solidFill>
                  <a:srgbClr val="494B4D"/>
                </a:solidFill>
                <a:latin typeface="Arial" panose="020B0604020202020204" pitchFamily="34" charset="0"/>
                <a:ea typeface="幼圆" panose="02010509060101010101" charset="-122"/>
              </a:defRPr>
            </a:lvl8pPr>
            <a:lvl9pPr marL="3886200" indent="-228600" eaLnBrk="0" fontAlgn="base" hangingPunct="0">
              <a:lnSpc>
                <a:spcPct val="90000"/>
              </a:lnSpc>
              <a:spcBef>
                <a:spcPts val="650"/>
              </a:spcBef>
              <a:spcAft>
                <a:spcPct val="0"/>
              </a:spcAft>
              <a:buFont typeface="Arial" panose="020B0604020202020204" pitchFamily="34" charset="0"/>
              <a:buChar char="•"/>
              <a:defRPr sz="2600">
                <a:solidFill>
                  <a:srgbClr val="494B4D"/>
                </a:solidFill>
                <a:latin typeface="Arial" panose="020B0604020202020204" pitchFamily="34" charset="0"/>
                <a:ea typeface="幼圆" panose="02010509060101010101" charset="-122"/>
              </a:defRPr>
            </a:lvl9pPr>
          </a:lstStyle>
          <a:p>
            <a:pPr algn="l" eaLnBrk="1" hangingPunct="1">
              <a:lnSpc>
                <a:spcPct val="100000"/>
              </a:lnSpc>
              <a:spcBef>
                <a:spcPct val="0"/>
              </a:spcBef>
              <a:buClrTx/>
              <a:buSzTx/>
              <a:buFont typeface="Arial" panose="020B0604020202020204" pitchFamily="34" charset="0"/>
              <a:buNone/>
            </a:pPr>
            <a:r>
              <a:rPr lang="zh-CN" altLang="en-US" sz="1505" b="1">
                <a:solidFill>
                  <a:srgbClr val="494B4D"/>
                </a:solidFill>
                <a:latin typeface="宋体" panose="02010600030101010101" pitchFamily="2" charset="-122"/>
                <a:ea typeface="宋体" panose="02010600030101010101" pitchFamily="2" charset="-122"/>
              </a:rPr>
              <a:t>学术关注度：文献发文量趋势</a:t>
            </a:r>
            <a:endParaRPr lang="zh-CN" altLang="en-US" sz="1505" b="1">
              <a:solidFill>
                <a:srgbClr val="494B4D"/>
              </a:solidFill>
              <a:latin typeface="宋体" panose="02010600030101010101" pitchFamily="2" charset="-122"/>
              <a:ea typeface="宋体" panose="02010600030101010101" pitchFamily="2" charset="-122"/>
            </a:endParaRPr>
          </a:p>
          <a:p>
            <a:pPr algn="l" eaLnBrk="1" hangingPunct="1">
              <a:lnSpc>
                <a:spcPct val="100000"/>
              </a:lnSpc>
              <a:spcBef>
                <a:spcPct val="0"/>
              </a:spcBef>
              <a:buClrTx/>
              <a:buSzTx/>
              <a:buFont typeface="Arial" panose="020B0604020202020204" pitchFamily="34" charset="0"/>
              <a:buNone/>
            </a:pPr>
            <a:r>
              <a:rPr lang="zh-CN" altLang="en-US" sz="1505" b="1">
                <a:solidFill>
                  <a:srgbClr val="494B4D"/>
                </a:solidFill>
                <a:latin typeface="宋体" panose="02010600030101010101" pitchFamily="2" charset="-122"/>
                <a:ea typeface="宋体" panose="02010600030101010101" pitchFamily="2" charset="-122"/>
              </a:rPr>
              <a:t>媒体关注度：报纸发文量趋势</a:t>
            </a:r>
            <a:endParaRPr lang="zh-CN" altLang="en-US" sz="1505" b="1">
              <a:solidFill>
                <a:srgbClr val="494B4D"/>
              </a:solidFill>
              <a:latin typeface="宋体" panose="02010600030101010101" pitchFamily="2" charset="-122"/>
              <a:ea typeface="宋体" panose="02010600030101010101" pitchFamily="2" charset="-122"/>
            </a:endParaRPr>
          </a:p>
          <a:p>
            <a:pPr algn="l" eaLnBrk="1" hangingPunct="1">
              <a:lnSpc>
                <a:spcPct val="100000"/>
              </a:lnSpc>
              <a:spcBef>
                <a:spcPct val="0"/>
              </a:spcBef>
              <a:buClrTx/>
              <a:buSzTx/>
              <a:buFont typeface="Arial" panose="020B0604020202020204" pitchFamily="34" charset="0"/>
              <a:buNone/>
            </a:pPr>
            <a:r>
              <a:rPr lang="zh-CN" altLang="en-US" sz="1505" b="1">
                <a:solidFill>
                  <a:srgbClr val="494B4D"/>
                </a:solidFill>
                <a:latin typeface="宋体" panose="02010600030101010101" pitchFamily="2" charset="-122"/>
                <a:ea typeface="宋体" panose="02010600030101010101" pitchFamily="2" charset="-122"/>
              </a:rPr>
              <a:t>学术传播度：文献被引量趋势</a:t>
            </a:r>
            <a:endParaRPr lang="en-US" altLang="zh-CN" sz="1505" b="1">
              <a:solidFill>
                <a:srgbClr val="494B4D"/>
              </a:solidFill>
              <a:latin typeface="宋体" panose="02010600030101010101" pitchFamily="2" charset="-122"/>
              <a:ea typeface="宋体" panose="02010600030101010101" pitchFamily="2" charset="-122"/>
            </a:endParaRPr>
          </a:p>
          <a:p>
            <a:pPr algn="l" eaLnBrk="1" hangingPunct="1">
              <a:lnSpc>
                <a:spcPct val="100000"/>
              </a:lnSpc>
              <a:spcBef>
                <a:spcPct val="0"/>
              </a:spcBef>
              <a:buClrTx/>
              <a:buSzTx/>
              <a:buFont typeface="Arial" panose="020B0604020202020204" pitchFamily="34" charset="0"/>
              <a:buNone/>
            </a:pPr>
            <a:r>
              <a:rPr lang="zh-CN" altLang="en-US" sz="1505" b="1">
                <a:solidFill>
                  <a:srgbClr val="494B4D"/>
                </a:solidFill>
                <a:latin typeface="宋体" panose="02010600030101010101" pitchFamily="2" charset="-122"/>
                <a:ea typeface="宋体" panose="02010600030101010101" pitchFamily="2" charset="-122"/>
              </a:rPr>
              <a:t>用户关注度：文献下载量趋势</a:t>
            </a:r>
            <a:endParaRPr lang="zh-CN" altLang="en-US" sz="1505" b="1">
              <a:solidFill>
                <a:srgbClr val="494B4D"/>
              </a:solidFill>
              <a:latin typeface="宋体" panose="02010600030101010101" pitchFamily="2" charset="-122"/>
              <a:ea typeface="宋体" panose="02010600030101010101" pitchFamily="2" charset="-122"/>
            </a:endParaRPr>
          </a:p>
        </p:txBody>
      </p:sp>
      <p:sp>
        <p:nvSpPr>
          <p:cNvPr id="9" name="文本框 9"/>
          <p:cNvSpPr txBox="1">
            <a:spLocks noChangeArrowheads="1"/>
          </p:cNvSpPr>
          <p:nvPr/>
        </p:nvSpPr>
        <p:spPr bwMode="auto">
          <a:xfrm>
            <a:off x="5075587" y="4012104"/>
            <a:ext cx="4010899" cy="601980"/>
          </a:xfrm>
          <a:prstGeom prst="rect">
            <a:avLst/>
          </a:prstGeom>
          <a:solidFill>
            <a:srgbClr val="FFCC99"/>
          </a:solidFill>
          <a:ln w="9525" cap="rnd">
            <a:solidFill>
              <a:srgbClr val="FF0000"/>
            </a:solidFill>
            <a:prstDash val="sysDot"/>
            <a:miter lim="800000"/>
          </a:ln>
        </p:spPr>
        <p:txBody>
          <a:bodyPr lIns="67803" tIns="35334" rIns="67803" bIns="35334">
            <a:spAutoFit/>
          </a:bodyPr>
          <a:lstStyle>
            <a:lvl1pPr algn="just" eaLnBrk="0" hangingPunct="0">
              <a:lnSpc>
                <a:spcPct val="110000"/>
              </a:lnSpc>
              <a:spcBef>
                <a:spcPts val="790"/>
              </a:spcBef>
              <a:buClr>
                <a:srgbClr val="C94D4D"/>
              </a:buClr>
              <a:buSzPct val="80000"/>
              <a:buFont typeface="Wingdings 2" panose="05020102010507070707" pitchFamily="18" charset="2"/>
              <a:buChar char=""/>
              <a:defRPr sz="3100">
                <a:solidFill>
                  <a:srgbClr val="C94D4D"/>
                </a:solidFill>
                <a:latin typeface="幼圆" panose="02010509060101010101" charset="-122"/>
                <a:ea typeface="幼圆" panose="02010509060101010101" charset="-122"/>
              </a:defRPr>
            </a:lvl1pPr>
            <a:lvl2pPr marL="742950" indent="-285750" algn="just" eaLnBrk="0" hangingPunct="0">
              <a:lnSpc>
                <a:spcPct val="120000"/>
              </a:lnSpc>
              <a:spcAft>
                <a:spcPts val="790"/>
              </a:spcAft>
              <a:buClr>
                <a:srgbClr val="CAA7A3"/>
              </a:buClr>
              <a:buFont typeface="幼圆" panose="02010509060101010101" charset="-122"/>
              <a:buChar char=" "/>
              <a:defRPr sz="2100">
                <a:solidFill>
                  <a:srgbClr val="494B4D"/>
                </a:solidFill>
                <a:latin typeface="幼圆" panose="02010509060101010101" charset="-122"/>
                <a:ea typeface="幼圆" panose="02010509060101010101" charset="-122"/>
              </a:defRPr>
            </a:lvl2pPr>
            <a:lvl3pPr marL="1143000" indent="-228600" eaLnBrk="0" hangingPunct="0">
              <a:lnSpc>
                <a:spcPct val="90000"/>
              </a:lnSpc>
              <a:spcBef>
                <a:spcPts val="650"/>
              </a:spcBef>
              <a:buChar char="•"/>
              <a:defRPr sz="2600">
                <a:solidFill>
                  <a:srgbClr val="494B4D"/>
                </a:solidFill>
                <a:latin typeface="Arial" panose="020B0604020202020204" pitchFamily="34" charset="0"/>
                <a:ea typeface="幼圆" panose="02010509060101010101" charset="-122"/>
              </a:defRPr>
            </a:lvl3pPr>
            <a:lvl4pPr marL="1600200" indent="-228600" eaLnBrk="0" hangingPunct="0">
              <a:lnSpc>
                <a:spcPct val="90000"/>
              </a:lnSpc>
              <a:spcBef>
                <a:spcPts val="650"/>
              </a:spcBef>
              <a:buChar char="•"/>
              <a:defRPr sz="2600">
                <a:solidFill>
                  <a:srgbClr val="494B4D"/>
                </a:solidFill>
                <a:latin typeface="Arial" panose="020B0604020202020204" pitchFamily="34" charset="0"/>
                <a:ea typeface="幼圆" panose="02010509060101010101" charset="-122"/>
              </a:defRPr>
            </a:lvl4pPr>
            <a:lvl5pPr marL="2057400" indent="-228600" eaLnBrk="0" hangingPunct="0">
              <a:lnSpc>
                <a:spcPct val="90000"/>
              </a:lnSpc>
              <a:spcBef>
                <a:spcPts val="650"/>
              </a:spcBef>
              <a:buChar char="•"/>
              <a:defRPr sz="2600">
                <a:solidFill>
                  <a:srgbClr val="494B4D"/>
                </a:solidFill>
                <a:latin typeface="Arial" panose="020B0604020202020204" pitchFamily="34" charset="0"/>
                <a:ea typeface="幼圆" panose="02010509060101010101" charset="-122"/>
              </a:defRPr>
            </a:lvl5pPr>
            <a:lvl6pPr marL="2514600" indent="-228600" eaLnBrk="0" fontAlgn="base" hangingPunct="0">
              <a:lnSpc>
                <a:spcPct val="90000"/>
              </a:lnSpc>
              <a:spcBef>
                <a:spcPts val="650"/>
              </a:spcBef>
              <a:spcAft>
                <a:spcPct val="0"/>
              </a:spcAft>
              <a:buFont typeface="Arial" panose="020B0604020202020204" pitchFamily="34" charset="0"/>
              <a:buChar char="•"/>
              <a:defRPr sz="2600">
                <a:solidFill>
                  <a:srgbClr val="494B4D"/>
                </a:solidFill>
                <a:latin typeface="Arial" panose="020B0604020202020204" pitchFamily="34" charset="0"/>
                <a:ea typeface="幼圆" panose="02010509060101010101" charset="-122"/>
              </a:defRPr>
            </a:lvl6pPr>
            <a:lvl7pPr marL="2971800" indent="-228600" eaLnBrk="0" fontAlgn="base" hangingPunct="0">
              <a:lnSpc>
                <a:spcPct val="90000"/>
              </a:lnSpc>
              <a:spcBef>
                <a:spcPts val="650"/>
              </a:spcBef>
              <a:spcAft>
                <a:spcPct val="0"/>
              </a:spcAft>
              <a:buFont typeface="Arial" panose="020B0604020202020204" pitchFamily="34" charset="0"/>
              <a:buChar char="•"/>
              <a:defRPr sz="2600">
                <a:solidFill>
                  <a:srgbClr val="494B4D"/>
                </a:solidFill>
                <a:latin typeface="Arial" panose="020B0604020202020204" pitchFamily="34" charset="0"/>
                <a:ea typeface="幼圆" panose="02010509060101010101" charset="-122"/>
              </a:defRPr>
            </a:lvl7pPr>
            <a:lvl8pPr marL="3429000" indent="-228600" eaLnBrk="0" fontAlgn="base" hangingPunct="0">
              <a:lnSpc>
                <a:spcPct val="90000"/>
              </a:lnSpc>
              <a:spcBef>
                <a:spcPts val="650"/>
              </a:spcBef>
              <a:spcAft>
                <a:spcPct val="0"/>
              </a:spcAft>
              <a:buFont typeface="Arial" panose="020B0604020202020204" pitchFamily="34" charset="0"/>
              <a:buChar char="•"/>
              <a:defRPr sz="2600">
                <a:solidFill>
                  <a:srgbClr val="494B4D"/>
                </a:solidFill>
                <a:latin typeface="Arial" panose="020B0604020202020204" pitchFamily="34" charset="0"/>
                <a:ea typeface="幼圆" panose="02010509060101010101" charset="-122"/>
              </a:defRPr>
            </a:lvl8pPr>
            <a:lvl9pPr marL="3886200" indent="-228600" eaLnBrk="0" fontAlgn="base" hangingPunct="0">
              <a:lnSpc>
                <a:spcPct val="90000"/>
              </a:lnSpc>
              <a:spcBef>
                <a:spcPts val="650"/>
              </a:spcBef>
              <a:spcAft>
                <a:spcPct val="0"/>
              </a:spcAft>
              <a:buFont typeface="Arial" panose="020B0604020202020204" pitchFamily="34" charset="0"/>
              <a:buChar char="•"/>
              <a:defRPr sz="2600">
                <a:solidFill>
                  <a:srgbClr val="494B4D"/>
                </a:solidFill>
                <a:latin typeface="Arial" panose="020B0604020202020204" pitchFamily="34" charset="0"/>
                <a:ea typeface="幼圆" panose="02010509060101010101" charset="-122"/>
              </a:defRPr>
            </a:lvl9pPr>
          </a:lstStyle>
          <a:p>
            <a:pPr algn="ctr" eaLnBrk="1" hangingPunct="1">
              <a:lnSpc>
                <a:spcPct val="100000"/>
              </a:lnSpc>
              <a:spcBef>
                <a:spcPct val="0"/>
              </a:spcBef>
              <a:buClrTx/>
              <a:buSzTx/>
              <a:buFont typeface="Arial" panose="020B0604020202020204" pitchFamily="34" charset="0"/>
              <a:buNone/>
            </a:pPr>
            <a:r>
              <a:rPr lang="zh-CN" altLang="en-US" sz="1730" b="1">
                <a:solidFill>
                  <a:srgbClr val="494B4D"/>
                </a:solidFill>
                <a:latin typeface="宋体" panose="02010600030101010101" pitchFamily="2" charset="-122"/>
                <a:ea typeface="宋体" panose="02010600030101010101" pitchFamily="2" charset="-122"/>
              </a:rPr>
              <a:t>点击曲线节点快速查看每一年该主题的高关注度文献</a:t>
            </a:r>
            <a:endParaRPr lang="zh-CN" altLang="en-US" sz="1730" b="1">
              <a:solidFill>
                <a:srgbClr val="494B4D"/>
              </a:solidFill>
              <a:latin typeface="宋体" panose="02010600030101010101" pitchFamily="2" charset="-122"/>
              <a:ea typeface="宋体" panose="02010600030101010101" pitchFamily="2" charset="-122"/>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pic>
        <p:nvPicPr>
          <p:cNvPr id="4" name="图片 3"/>
          <p:cNvPicPr>
            <a:picLocks noChangeAspect="1"/>
          </p:cNvPicPr>
          <p:nvPr/>
        </p:nvPicPr>
        <p:blipFill>
          <a:blip r:embed="rId4"/>
          <a:stretch>
            <a:fillRect/>
          </a:stretch>
        </p:blipFill>
        <p:spPr>
          <a:xfrm>
            <a:off x="394970" y="419735"/>
            <a:ext cx="8576945" cy="4309745"/>
          </a:xfrm>
          <a:prstGeom prst="rect">
            <a:avLst/>
          </a:prstGeom>
        </p:spPr>
      </p:pic>
      <p:grpSp>
        <p:nvGrpSpPr>
          <p:cNvPr id="19" name="组合 18"/>
          <p:cNvGrpSpPr/>
          <p:nvPr/>
        </p:nvGrpSpPr>
        <p:grpSpPr bwMode="auto">
          <a:xfrm>
            <a:off x="251608" y="2355374"/>
            <a:ext cx="3634517" cy="1372076"/>
            <a:chOff x="-311" y="6233"/>
            <a:chExt cx="7631" cy="2881"/>
          </a:xfrm>
        </p:grpSpPr>
        <p:sp>
          <p:nvSpPr>
            <p:cNvPr id="20" name="矩形 19"/>
            <p:cNvSpPr/>
            <p:nvPr/>
          </p:nvSpPr>
          <p:spPr>
            <a:xfrm>
              <a:off x="-131" y="8439"/>
              <a:ext cx="2802" cy="67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21" name="文本框 20"/>
            <p:cNvSpPr txBox="1"/>
            <p:nvPr/>
          </p:nvSpPr>
          <p:spPr>
            <a:xfrm>
              <a:off x="-311" y="6233"/>
              <a:ext cx="7631" cy="1637"/>
            </a:xfrm>
            <a:prstGeom prst="rect">
              <a:avLst/>
            </a:prstGeom>
            <a:solidFill>
              <a:srgbClr val="FBE5D6"/>
            </a:solidFill>
            <a:ln>
              <a:solidFill>
                <a:srgbClr val="FF0000"/>
              </a:solidFill>
            </a:ln>
          </p:spPr>
          <p:style>
            <a:lnRef idx="3">
              <a:schemeClr val="lt1"/>
            </a:lnRef>
            <a:fillRef idx="1">
              <a:schemeClr val="accent2"/>
            </a:fillRef>
            <a:effectRef idx="1">
              <a:schemeClr val="accent2"/>
            </a:effectRef>
            <a:fontRef idx="minor">
              <a:schemeClr val="lt1"/>
            </a:fontRef>
          </p:style>
          <p:txBody>
            <a:bodyPr wrap="square">
              <a:spAutoFit/>
            </a:bodyPr>
            <a:p>
              <a:pPr algn="ctr" fontAlgn="auto">
                <a:lnSpc>
                  <a:spcPct val="140000"/>
                </a:lnSpc>
                <a:spcBef>
                  <a:spcPts val="0"/>
                </a:spcBef>
                <a:spcAft>
                  <a:spcPts val="0"/>
                </a:spcAft>
                <a:defRPr/>
              </a:pPr>
              <a:r>
                <a:rPr lang="zh-CN" altLang="en-US" sz="1600" b="1">
                  <a:solidFill>
                    <a:srgbClr val="FF0000"/>
                  </a:solidFill>
                  <a:latin typeface="微软雅黑" panose="020B0503020204020204" pitchFamily="34" charset="-122"/>
                  <a:ea typeface="微软雅黑" panose="020B0503020204020204" pitchFamily="34" charset="-122"/>
                </a:rPr>
                <a:t>添加</a:t>
              </a:r>
              <a:r>
                <a:rPr lang="en-US" altLang="zh-CN" sz="1600" b="1">
                  <a:solidFill>
                    <a:srgbClr val="FF0000"/>
                  </a:solidFill>
                  <a:latin typeface="微软雅黑" panose="020B0503020204020204" pitchFamily="34" charset="-122"/>
                  <a:ea typeface="微软雅黑" panose="020B0503020204020204" pitchFamily="34" charset="-122"/>
                </a:rPr>
                <a:t>”</a:t>
              </a:r>
              <a:r>
                <a:rPr lang="zh-CN" altLang="en-US" sz="1600" b="1">
                  <a:solidFill>
                    <a:srgbClr val="FF0000"/>
                  </a:solidFill>
                  <a:latin typeface="微软雅黑" panose="020B0503020204020204" pitchFamily="34" charset="-122"/>
                  <a:ea typeface="微软雅黑" panose="020B0503020204020204" pitchFamily="34" charset="-122"/>
                </a:rPr>
                <a:t>对比关键词</a:t>
              </a:r>
              <a:r>
                <a:rPr lang="en-US" altLang="zh-CN" sz="1600" b="1">
                  <a:solidFill>
                    <a:srgbClr val="FF0000"/>
                  </a:solidFill>
                  <a:latin typeface="微软雅黑" panose="020B0503020204020204" pitchFamily="34" charset="-122"/>
                  <a:ea typeface="微软雅黑" panose="020B0503020204020204" pitchFamily="34" charset="-122"/>
                </a:rPr>
                <a:t>“</a:t>
              </a:r>
              <a:r>
                <a:rPr lang="zh-CN" altLang="en-US" sz="1600" b="1">
                  <a:solidFill>
                    <a:srgbClr val="FF0000"/>
                  </a:solidFill>
                  <a:latin typeface="微软雅黑" panose="020B0503020204020204" pitchFamily="34" charset="-122"/>
                  <a:ea typeface="微软雅黑" panose="020B0503020204020204" pitchFamily="34" charset="-122"/>
                </a:rPr>
                <a:t>，可查看含有不同关键词的文献发表趋势</a:t>
              </a:r>
              <a:endParaRPr lang="zh-CN" altLang="en-US" sz="1600" b="1">
                <a:solidFill>
                  <a:srgbClr val="FF0000"/>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1273" y="7947"/>
              <a:ext cx="1" cy="49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6" name="文本框 5"/>
          <p:cNvSpPr txBox="1"/>
          <p:nvPr/>
        </p:nvSpPr>
        <p:spPr>
          <a:xfrm>
            <a:off x="683895" y="-40640"/>
            <a:ext cx="1569720" cy="460375"/>
          </a:xfrm>
          <a:prstGeom prst="rect">
            <a:avLst/>
          </a:prstGeom>
          <a:noFill/>
        </p:spPr>
        <p:txBody>
          <a:bodyPr wrap="none" rtlCol="0">
            <a:spAutoFit/>
          </a:bodyPr>
          <a:p>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认识</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CNKI</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1437005" y="1654175"/>
            <a:ext cx="6924040" cy="922020"/>
          </a:xfrm>
          <a:prstGeom prst="rect">
            <a:avLst/>
          </a:prstGeom>
          <a:noFill/>
        </p:spPr>
        <p:txBody>
          <a:bodyPr wrap="square" rtlCol="0">
            <a:spAutoFit/>
          </a:bodyPr>
          <a:p>
            <a:r>
              <a:rPr lang="zh-CN" altLang="en-US" b="1">
                <a:latin typeface="楷体" panose="02010609060101010101" pitchFamily="1" charset="-122"/>
                <a:ea typeface="楷体" panose="02010609060101010101" pitchFamily="1" charset="-122"/>
                <a:cs typeface="楷体" panose="02010609060101010101" pitchFamily="1" charset="-122"/>
              </a:rPr>
              <a:t>国家信息化重点工程，由清华大学、清华同方发起，建于</a:t>
            </a:r>
            <a:r>
              <a:rPr lang="en-US" altLang="zh-CN" b="1">
                <a:latin typeface="楷体" panose="02010609060101010101" pitchFamily="1" charset="-122"/>
                <a:ea typeface="楷体" panose="02010609060101010101" pitchFamily="1" charset="-122"/>
                <a:cs typeface="楷体" panose="02010609060101010101" pitchFamily="1" charset="-122"/>
              </a:rPr>
              <a:t>1999</a:t>
            </a:r>
            <a:r>
              <a:rPr lang="zh-CN" altLang="en-US" b="1">
                <a:latin typeface="楷体" panose="02010609060101010101" pitchFamily="1" charset="-122"/>
                <a:ea typeface="楷体" panose="02010609060101010101" pitchFamily="1" charset="-122"/>
                <a:cs typeface="楷体" panose="02010609060101010101" pitchFamily="1" charset="-122"/>
              </a:rPr>
              <a:t>年。</a:t>
            </a:r>
            <a:endParaRPr lang="zh-CN" altLang="en-US" b="1">
              <a:latin typeface="楷体" panose="02010609060101010101" pitchFamily="1" charset="-122"/>
              <a:ea typeface="楷体" panose="02010609060101010101" pitchFamily="1" charset="-122"/>
              <a:cs typeface="楷体" panose="02010609060101010101" pitchFamily="1" charset="-122"/>
            </a:endParaRPr>
          </a:p>
          <a:p>
            <a:endParaRPr lang="zh-CN" altLang="en-US" b="1">
              <a:latin typeface="楷体" panose="02010609060101010101" pitchFamily="1" charset="-122"/>
              <a:ea typeface="楷体" panose="02010609060101010101" pitchFamily="1" charset="-122"/>
              <a:cs typeface="楷体" panose="02010609060101010101" pitchFamily="1" charset="-122"/>
            </a:endParaRPr>
          </a:p>
          <a:p>
            <a:r>
              <a:rPr lang="zh-CN" altLang="en-US" b="1">
                <a:latin typeface="楷体" panose="02010609060101010101" pitchFamily="1" charset="-122"/>
                <a:ea typeface="楷体" panose="02010609060101010101" pitchFamily="1" charset="-122"/>
                <a:cs typeface="楷体" panose="02010609060101010101" pitchFamily="1" charset="-122"/>
              </a:rPr>
              <a:t>世界上全文信息量规模最大的</a:t>
            </a:r>
            <a:r>
              <a:rPr lang="en-US" altLang="zh-CN" b="1">
                <a:latin typeface="楷体" panose="02010609060101010101" pitchFamily="1" charset="-122"/>
                <a:ea typeface="楷体" panose="02010609060101010101" pitchFamily="1" charset="-122"/>
                <a:cs typeface="楷体" panose="02010609060101010101" pitchFamily="1" charset="-122"/>
              </a:rPr>
              <a:t>“</a:t>
            </a:r>
            <a:r>
              <a:rPr lang="zh-CN" altLang="en-US" b="1">
                <a:latin typeface="楷体" panose="02010609060101010101" pitchFamily="1" charset="-122"/>
                <a:ea typeface="楷体" panose="02010609060101010101" pitchFamily="1" charset="-122"/>
                <a:cs typeface="楷体" panose="02010609060101010101" pitchFamily="1" charset="-122"/>
              </a:rPr>
              <a:t>中文数字图书馆</a:t>
            </a:r>
            <a:r>
              <a:rPr lang="en-US" altLang="zh-CN" b="1">
                <a:latin typeface="楷体" panose="02010609060101010101" pitchFamily="1" charset="-122"/>
                <a:ea typeface="楷体" panose="02010609060101010101" pitchFamily="1" charset="-122"/>
                <a:cs typeface="楷体" panose="02010609060101010101" pitchFamily="1" charset="-122"/>
              </a:rPr>
              <a:t>”</a:t>
            </a:r>
            <a:r>
              <a:rPr lang="zh-CN" altLang="en-US" b="1">
                <a:latin typeface="楷体" panose="02010609060101010101" pitchFamily="1" charset="-122"/>
                <a:ea typeface="楷体" panose="02010609060101010101" pitchFamily="1" charset="-122"/>
                <a:cs typeface="楷体" panose="02010609060101010101" pitchFamily="1" charset="-122"/>
              </a:rPr>
              <a:t>。</a:t>
            </a:r>
            <a:endParaRPr lang="zh-CN" altLang="en-US" b="1">
              <a:latin typeface="楷体" panose="02010609060101010101" pitchFamily="1" charset="-122"/>
              <a:ea typeface="楷体" panose="02010609060101010101" pitchFamily="1" charset="-122"/>
              <a:cs typeface="楷体" panose="02010609060101010101" pitchFamily="1" charset="-122"/>
            </a:endParaRPr>
          </a:p>
        </p:txBody>
      </p:sp>
      <p:sp>
        <p:nvSpPr>
          <p:cNvPr id="8" name="文本框 7"/>
          <p:cNvSpPr txBox="1"/>
          <p:nvPr/>
        </p:nvSpPr>
        <p:spPr>
          <a:xfrm>
            <a:off x="1348740" y="3431540"/>
            <a:ext cx="5699760" cy="1337945"/>
          </a:xfrm>
          <a:prstGeom prst="rect">
            <a:avLst/>
          </a:prstGeom>
          <a:noFill/>
        </p:spPr>
        <p:txBody>
          <a:bodyPr wrap="none" rtlCol="0">
            <a:spAutoFit/>
          </a:bodyPr>
          <a:p>
            <a:pPr algn="l" fontAlgn="auto">
              <a:lnSpc>
                <a:spcPct val="150000"/>
              </a:lnSpc>
              <a:buClrTx/>
              <a:buSzTx/>
              <a:buNone/>
            </a:pPr>
            <a:r>
              <a:rPr lang="zh-CN" altLang="en-US" b="1">
                <a:latin typeface="楷体" panose="02010609060101010101" pitchFamily="1" charset="-122"/>
                <a:ea typeface="楷体" panose="02010609060101010101" pitchFamily="1" charset="-122"/>
                <a:cs typeface="楷体" panose="02010609060101010101" pitchFamily="1" charset="-122"/>
              </a:rPr>
              <a:t>世界第一中文网：内容数量大于目前全世界其他所有的</a:t>
            </a:r>
            <a:endParaRPr lang="zh-CN" altLang="en-US" b="1">
              <a:latin typeface="楷体" panose="02010609060101010101" pitchFamily="1" charset="-122"/>
              <a:ea typeface="楷体" panose="02010609060101010101" pitchFamily="1" charset="-122"/>
              <a:cs typeface="楷体" panose="02010609060101010101" pitchFamily="1" charset="-122"/>
            </a:endParaRPr>
          </a:p>
          <a:p>
            <a:pPr algn="l" fontAlgn="auto">
              <a:lnSpc>
                <a:spcPct val="150000"/>
              </a:lnSpc>
              <a:buClrTx/>
              <a:buSzTx/>
              <a:buNone/>
            </a:pPr>
            <a:r>
              <a:rPr lang="zh-CN" altLang="en-US" b="1">
                <a:latin typeface="楷体" panose="02010609060101010101" pitchFamily="1" charset="-122"/>
                <a:ea typeface="楷体" panose="02010609060101010101" pitchFamily="1" charset="-122"/>
                <a:cs typeface="楷体" panose="02010609060101010101" pitchFamily="1" charset="-122"/>
              </a:rPr>
              <a:t>中文网页内容的数量总和。</a:t>
            </a:r>
            <a:endParaRPr lang="zh-CN" altLang="en-US" b="1">
              <a:latin typeface="楷体" panose="02010609060101010101" pitchFamily="1" charset="-122"/>
              <a:ea typeface="楷体" panose="02010609060101010101" pitchFamily="1" charset="-122"/>
              <a:cs typeface="楷体" panose="02010609060101010101" pitchFamily="1" charset="-122"/>
            </a:endParaRPr>
          </a:p>
          <a:p>
            <a:pPr algn="l" fontAlgn="auto">
              <a:lnSpc>
                <a:spcPct val="150000"/>
              </a:lnSpc>
              <a:buClrTx/>
              <a:buSzTx/>
              <a:buNone/>
            </a:pPr>
            <a:r>
              <a:rPr lang="zh-CN" altLang="en-US" b="1">
                <a:latin typeface="楷体" panose="02010609060101010101" pitchFamily="1" charset="-122"/>
                <a:ea typeface="楷体" panose="02010609060101010101" pitchFamily="1" charset="-122"/>
                <a:cs typeface="楷体" panose="02010609060101010101" pitchFamily="1" charset="-122"/>
              </a:rPr>
              <a:t> 信息内容来源明确，出处可靠。</a:t>
            </a:r>
            <a:endParaRPr lang="zh-CN" altLang="en-US" b="1">
              <a:latin typeface="楷体" panose="02010609060101010101" pitchFamily="1" charset="-122"/>
              <a:ea typeface="楷体" panose="02010609060101010101" pitchFamily="1" charset="-122"/>
              <a:cs typeface="楷体" panose="02010609060101010101" pitchFamily="1" charset="-122"/>
            </a:endParaRPr>
          </a:p>
        </p:txBody>
      </p:sp>
      <p:sp>
        <p:nvSpPr>
          <p:cNvPr id="7170" name="TextBox 6"/>
          <p:cNvSpPr/>
          <p:nvPr/>
        </p:nvSpPr>
        <p:spPr>
          <a:xfrm>
            <a:off x="1463675" y="773430"/>
            <a:ext cx="5153025" cy="737235"/>
          </a:xfrm>
          <a:prstGeom prst="rect">
            <a:avLst/>
          </a:prstGeom>
          <a:gradFill rotWithShape="1">
            <a:gsLst>
              <a:gs pos="0">
                <a:srgbClr val="5D9619">
                  <a:alpha val="100000"/>
                </a:srgbClr>
              </a:gs>
              <a:gs pos="75000">
                <a:srgbClr val="A1EC56">
                  <a:alpha val="100000"/>
                </a:srgbClr>
              </a:gs>
              <a:gs pos="100000">
                <a:srgbClr val="C6F89E">
                  <a:alpha val="100000"/>
                </a:srgbClr>
              </a:gs>
            </a:gsLst>
            <a:lin ang="5400000" scaled="1"/>
            <a:tileRect/>
          </a:gradFill>
          <a:ln w="12700" cap="flat" cmpd="sng">
            <a:solidFill>
              <a:srgbClr val="7B9B57"/>
            </a:solidFill>
            <a:prstDash val="solid"/>
            <a:miter/>
            <a:headEnd type="none" w="med" len="med"/>
            <a:tailEnd type="none" w="med" len="med"/>
          </a:ln>
        </p:spPr>
        <p:txBody>
          <a:bodyPr wrap="square" anchor="t">
            <a:spAutoFit/>
          </a:bodyPr>
          <a:p>
            <a:pPr eaLnBrk="0" hangingPunct="0"/>
            <a:r>
              <a:rPr lang="zh-CN" altLang="en-US" sz="2100" b="1" dirty="0">
                <a:solidFill>
                  <a:srgbClr val="0B0801"/>
                </a:solidFill>
                <a:latin typeface="Arial" panose="020B0604020202020204" charset="-122"/>
                <a:ea typeface="楷体_GB2312" pitchFamily="49" charset="-122"/>
              </a:rPr>
              <a:t>中国知识基础设施工程</a:t>
            </a:r>
            <a:r>
              <a:rPr lang="zh-CN" altLang="en-US" sz="2100" b="1" dirty="0">
                <a:solidFill>
                  <a:schemeClr val="tx2"/>
                </a:solidFill>
                <a:latin typeface="华文楷体" panose="02010600040101010101" charset="-122"/>
                <a:ea typeface="华文楷体" panose="02010600040101010101" charset="-122"/>
                <a:sym typeface="华文楷体" panose="02010600040101010101" charset="-122"/>
              </a:rPr>
              <a:t>     </a:t>
            </a:r>
            <a:r>
              <a:rPr lang="en-US" altLang="zh-CN" sz="2100" b="1" dirty="0">
                <a:solidFill>
                  <a:srgbClr val="000000"/>
                </a:solidFill>
                <a:latin typeface="Cambria" panose="02040503050406030204" charset="0"/>
                <a:ea typeface="宋体" panose="02010600030101010101" pitchFamily="2" charset="-122"/>
                <a:cs typeface="Cambria" panose="02040503050406030204" charset="0"/>
                <a:sym typeface="Cambria" panose="02040503050406030204" charset="0"/>
              </a:rPr>
              <a:t>CNKI </a:t>
            </a:r>
            <a:endParaRPr lang="zh-CN" altLang="en-US" sz="2100" b="1" dirty="0">
              <a:solidFill>
                <a:srgbClr val="000000"/>
              </a:solidFill>
              <a:latin typeface="Cambria" panose="02040503050406030204" charset="0"/>
              <a:ea typeface="宋体" panose="02010600030101010101" pitchFamily="2" charset="-122"/>
              <a:cs typeface="Cambria" panose="02040503050406030204" charset="0"/>
              <a:sym typeface="Cambria" panose="02040503050406030204" charset="0"/>
            </a:endParaRPr>
          </a:p>
          <a:p>
            <a:pPr eaLnBrk="0" hangingPunct="0"/>
            <a:r>
              <a:rPr lang="en-US" altLang="zh-CN" sz="2100" b="1" dirty="0">
                <a:solidFill>
                  <a:srgbClr val="DCA60E"/>
                </a:solidFill>
                <a:latin typeface="Cambria" panose="02040503050406030204" charset="0"/>
                <a:ea typeface="宋体" panose="02010600030101010101" pitchFamily="2" charset="-122"/>
                <a:cs typeface="Cambria" panose="02040503050406030204" charset="0"/>
                <a:sym typeface="Cambria" panose="02040503050406030204" charset="0"/>
              </a:rPr>
              <a:t>C</a:t>
            </a:r>
            <a:r>
              <a:rPr lang="en-US" altLang="zh-CN" sz="2100" dirty="0">
                <a:solidFill>
                  <a:schemeClr val="tx2"/>
                </a:solidFill>
                <a:latin typeface="Cambria" panose="02040503050406030204" charset="0"/>
                <a:ea typeface="宋体" panose="02010600030101010101" pitchFamily="2" charset="-122"/>
                <a:cs typeface="Cambria" panose="02040503050406030204" charset="0"/>
                <a:sym typeface="Cambria" panose="02040503050406030204" charset="0"/>
              </a:rPr>
              <a:t>hina </a:t>
            </a:r>
            <a:r>
              <a:rPr lang="en-US" altLang="zh-CN" sz="2100" b="1" dirty="0">
                <a:solidFill>
                  <a:srgbClr val="DCA60E"/>
                </a:solidFill>
                <a:latin typeface="Cambria" panose="02040503050406030204" charset="0"/>
                <a:ea typeface="宋体" panose="02010600030101010101" pitchFamily="2" charset="-122"/>
                <a:cs typeface="Cambria" panose="02040503050406030204" charset="0"/>
                <a:sym typeface="Cambria" panose="02040503050406030204" charset="0"/>
              </a:rPr>
              <a:t>N</a:t>
            </a:r>
            <a:r>
              <a:rPr lang="en-US" altLang="zh-CN" sz="2100" dirty="0">
                <a:solidFill>
                  <a:schemeClr val="tx2"/>
                </a:solidFill>
                <a:latin typeface="Cambria" panose="02040503050406030204" charset="0"/>
                <a:ea typeface="宋体" panose="02010600030101010101" pitchFamily="2" charset="-122"/>
                <a:cs typeface="Cambria" panose="02040503050406030204" charset="0"/>
                <a:sym typeface="Cambria" panose="02040503050406030204" charset="0"/>
              </a:rPr>
              <a:t>ational </a:t>
            </a:r>
            <a:r>
              <a:rPr lang="en-US" altLang="zh-CN" sz="2100" b="1" dirty="0">
                <a:solidFill>
                  <a:srgbClr val="DCA60E"/>
                </a:solidFill>
                <a:latin typeface="Cambria" panose="02040503050406030204" charset="0"/>
                <a:ea typeface="宋体" panose="02010600030101010101" pitchFamily="2" charset="-122"/>
                <a:cs typeface="Cambria" panose="02040503050406030204" charset="0"/>
                <a:sym typeface="Cambria" panose="02040503050406030204" charset="0"/>
              </a:rPr>
              <a:t>K</a:t>
            </a:r>
            <a:r>
              <a:rPr lang="en-US" altLang="zh-CN" sz="2100" dirty="0">
                <a:solidFill>
                  <a:schemeClr val="tx2"/>
                </a:solidFill>
                <a:latin typeface="Cambria" panose="02040503050406030204" charset="0"/>
                <a:ea typeface="宋体" panose="02010600030101010101" pitchFamily="2" charset="-122"/>
                <a:cs typeface="Cambria" panose="02040503050406030204" charset="0"/>
                <a:sym typeface="Cambria" panose="02040503050406030204" charset="0"/>
              </a:rPr>
              <a:t>nowledge </a:t>
            </a:r>
            <a:r>
              <a:rPr lang="en-US" altLang="zh-CN" sz="2100" b="1" dirty="0">
                <a:solidFill>
                  <a:srgbClr val="DCA60E"/>
                </a:solidFill>
                <a:latin typeface="Cambria" panose="02040503050406030204" charset="0"/>
                <a:ea typeface="宋体" panose="02010600030101010101" pitchFamily="2" charset="-122"/>
                <a:cs typeface="Cambria" panose="02040503050406030204" charset="0"/>
                <a:sym typeface="Cambria" panose="02040503050406030204" charset="0"/>
              </a:rPr>
              <a:t>I</a:t>
            </a:r>
            <a:r>
              <a:rPr lang="en-US" altLang="zh-CN" sz="2100" dirty="0">
                <a:solidFill>
                  <a:schemeClr val="tx2"/>
                </a:solidFill>
                <a:latin typeface="Cambria" panose="02040503050406030204" charset="0"/>
                <a:ea typeface="宋体" panose="02010600030101010101" pitchFamily="2" charset="-122"/>
                <a:cs typeface="Cambria" panose="02040503050406030204" charset="0"/>
                <a:sym typeface="Cambria" panose="02040503050406030204" charset="0"/>
              </a:rPr>
              <a:t>nfrastructure</a:t>
            </a:r>
            <a:endParaRPr lang="en-US" altLang="zh-CN" sz="2100" dirty="0">
              <a:solidFill>
                <a:schemeClr val="tx2"/>
              </a:solidFill>
              <a:latin typeface="Cambria" panose="02040503050406030204" charset="0"/>
              <a:ea typeface="Cambria" panose="02040503050406030204" charset="0"/>
              <a:sym typeface="Cambria" panose="02040503050406030204" charset="0"/>
            </a:endParaRPr>
          </a:p>
        </p:txBody>
      </p:sp>
      <p:grpSp>
        <p:nvGrpSpPr>
          <p:cNvPr id="7173" name="组合 27"/>
          <p:cNvGrpSpPr/>
          <p:nvPr/>
        </p:nvGrpSpPr>
        <p:grpSpPr>
          <a:xfrm>
            <a:off x="852011" y="1040527"/>
            <a:ext cx="254794" cy="240506"/>
            <a:chOff x="0" y="0"/>
            <a:chExt cx="785812" cy="785812"/>
          </a:xfrm>
        </p:grpSpPr>
        <p:sp>
          <p:nvSpPr>
            <p:cNvPr id="7174" name="椭圆 16"/>
            <p:cNvSpPr/>
            <p:nvPr/>
          </p:nvSpPr>
          <p:spPr>
            <a:xfrm>
              <a:off x="0" y="0"/>
              <a:ext cx="785812" cy="785812"/>
            </a:xfrm>
            <a:prstGeom prst="ellipse">
              <a:avLst/>
            </a:prstGeom>
            <a:blipFill rotWithShape="1">
              <a:blip r:embed="rId4"/>
            </a:blipFill>
            <a:ln w="9525">
              <a:noFill/>
            </a:ln>
          </p:spPr>
          <p:txBody>
            <a:bodyPr anchor="t"/>
            <a:p>
              <a:endParaRPr lang="zh-CN" altLang="en-US" sz="1350">
                <a:latin typeface="Arial" panose="020B0604020202020204" charset="-122"/>
                <a:ea typeface="宋体" panose="02010600030101010101" pitchFamily="2" charset="-122"/>
              </a:endParaRPr>
            </a:p>
          </p:txBody>
        </p:sp>
        <p:sp>
          <p:nvSpPr>
            <p:cNvPr id="7175" name="椭圆 4"/>
            <p:cNvSpPr/>
            <p:nvPr/>
          </p:nvSpPr>
          <p:spPr>
            <a:xfrm>
              <a:off x="115080" y="115079"/>
              <a:ext cx="555652" cy="555654"/>
            </a:xfrm>
            <a:prstGeom prst="rect">
              <a:avLst/>
            </a:prstGeom>
            <a:blipFill rotWithShape="1">
              <a:blip r:embed="rId4"/>
            </a:blipFill>
            <a:ln w="9525">
              <a:noFill/>
            </a:ln>
          </p:spPr>
          <p:txBody>
            <a:bodyPr wrap="square" lIns="8096" tIns="8096" rIns="8096" bIns="8096" anchor="ctr"/>
            <a:p>
              <a:pPr algn="ctr" eaLnBrk="0" hangingPunct="0">
                <a:lnSpc>
                  <a:spcPct val="90000"/>
                </a:lnSpc>
                <a:spcAft>
                  <a:spcPct val="35000"/>
                </a:spcAft>
              </a:pPr>
              <a:endParaRPr sz="1275">
                <a:solidFill>
                  <a:srgbClr val="FFFFFF"/>
                </a:solidFill>
                <a:latin typeface="华文楷体" panose="02010600040101010101" charset="-122"/>
                <a:ea typeface="华文楷体" panose="02010600040101010101" charset="-122"/>
                <a:sym typeface="华文楷体" panose="02010600040101010101" charset="-122"/>
              </a:endParaRPr>
            </a:p>
          </p:txBody>
        </p:sp>
      </p:grpSp>
      <p:sp>
        <p:nvSpPr>
          <p:cNvPr id="7172" name="TextBox 10"/>
          <p:cNvSpPr/>
          <p:nvPr/>
        </p:nvSpPr>
        <p:spPr>
          <a:xfrm>
            <a:off x="1459865" y="2666365"/>
            <a:ext cx="5156835" cy="737235"/>
          </a:xfrm>
          <a:prstGeom prst="rect">
            <a:avLst/>
          </a:prstGeom>
          <a:gradFill rotWithShape="1">
            <a:gsLst>
              <a:gs pos="0">
                <a:srgbClr val="5D9619">
                  <a:alpha val="100000"/>
                </a:srgbClr>
              </a:gs>
              <a:gs pos="75000">
                <a:srgbClr val="A1EC56">
                  <a:alpha val="100000"/>
                </a:srgbClr>
              </a:gs>
              <a:gs pos="100000">
                <a:srgbClr val="C6F89E">
                  <a:alpha val="100000"/>
                </a:srgbClr>
              </a:gs>
            </a:gsLst>
            <a:lin ang="5400000" scaled="1"/>
            <a:tileRect/>
          </a:gradFill>
          <a:ln w="12700" cap="flat" cmpd="sng">
            <a:solidFill>
              <a:srgbClr val="7B9B57"/>
            </a:solidFill>
            <a:prstDash val="solid"/>
            <a:miter/>
            <a:headEnd type="none" w="med" len="med"/>
            <a:tailEnd type="none" w="med" len="med"/>
          </a:ln>
        </p:spPr>
        <p:txBody>
          <a:bodyPr wrap="square" anchor="t">
            <a:spAutoFit/>
          </a:bodyPr>
          <a:p>
            <a:pPr eaLnBrk="0" hangingPunct="0"/>
            <a:r>
              <a:rPr lang="zh-CN" altLang="en-US" sz="2100" dirty="0">
                <a:solidFill>
                  <a:srgbClr val="000000"/>
                </a:solidFill>
                <a:latin typeface="华文楷体" panose="02010600040101010101" charset="-122"/>
                <a:ea typeface="华文楷体" panose="02010600040101010101" charset="-122"/>
                <a:sym typeface="华文楷体" panose="02010600040101010101" charset="-122"/>
              </a:rPr>
              <a:t>中国知网是全球信息量最大、最具价值的中文网站</a:t>
            </a:r>
            <a:endParaRPr lang="zh-CN" altLang="en-US" sz="2100" dirty="0">
              <a:solidFill>
                <a:srgbClr val="000000"/>
              </a:solidFill>
              <a:latin typeface="华文楷体" panose="02010600040101010101" charset="-122"/>
              <a:ea typeface="华文楷体" panose="02010600040101010101" charset="-122"/>
              <a:sym typeface="华文楷体" panose="02010600040101010101" charset="-122"/>
            </a:endParaRPr>
          </a:p>
        </p:txBody>
      </p:sp>
      <p:grpSp>
        <p:nvGrpSpPr>
          <p:cNvPr id="2" name="组合 27"/>
          <p:cNvGrpSpPr/>
          <p:nvPr/>
        </p:nvGrpSpPr>
        <p:grpSpPr>
          <a:xfrm>
            <a:off x="835501" y="2817892"/>
            <a:ext cx="254794" cy="240506"/>
            <a:chOff x="0" y="0"/>
            <a:chExt cx="785812" cy="785812"/>
          </a:xfrm>
        </p:grpSpPr>
        <p:sp>
          <p:nvSpPr>
            <p:cNvPr id="9" name="椭圆 16"/>
            <p:cNvSpPr/>
            <p:nvPr/>
          </p:nvSpPr>
          <p:spPr>
            <a:xfrm>
              <a:off x="0" y="0"/>
              <a:ext cx="785812" cy="785812"/>
            </a:xfrm>
            <a:prstGeom prst="ellipse">
              <a:avLst/>
            </a:prstGeom>
            <a:blipFill rotWithShape="1">
              <a:blip r:embed="rId4"/>
            </a:blipFill>
            <a:ln w="9525">
              <a:noFill/>
            </a:ln>
          </p:spPr>
          <p:txBody>
            <a:bodyPr anchor="t"/>
            <a:p>
              <a:endParaRPr lang="zh-CN" altLang="en-US" sz="1350">
                <a:latin typeface="Arial" panose="020B0604020202020204" charset="-122"/>
                <a:ea typeface="宋体" panose="02010600030101010101" pitchFamily="2" charset="-122"/>
              </a:endParaRPr>
            </a:p>
          </p:txBody>
        </p:sp>
        <p:sp>
          <p:nvSpPr>
            <p:cNvPr id="10" name="椭圆 4"/>
            <p:cNvSpPr/>
            <p:nvPr/>
          </p:nvSpPr>
          <p:spPr>
            <a:xfrm>
              <a:off x="115080" y="115079"/>
              <a:ext cx="555652" cy="555654"/>
            </a:xfrm>
            <a:prstGeom prst="rect">
              <a:avLst/>
            </a:prstGeom>
            <a:blipFill rotWithShape="1">
              <a:blip r:embed="rId4"/>
            </a:blipFill>
            <a:ln w="9525">
              <a:noFill/>
            </a:ln>
          </p:spPr>
          <p:txBody>
            <a:bodyPr wrap="square" lIns="8096" tIns="8096" rIns="8096" bIns="8096" anchor="ctr"/>
            <a:p>
              <a:pPr algn="ctr" eaLnBrk="0" hangingPunct="0">
                <a:lnSpc>
                  <a:spcPct val="90000"/>
                </a:lnSpc>
                <a:spcAft>
                  <a:spcPct val="35000"/>
                </a:spcAft>
              </a:pPr>
              <a:endParaRPr sz="1275">
                <a:solidFill>
                  <a:srgbClr val="FFFFFF"/>
                </a:solidFill>
                <a:latin typeface="华文楷体" panose="02010600040101010101" charset="-122"/>
                <a:ea typeface="华文楷体" panose="02010600040101010101" charset="-122"/>
                <a:sym typeface="华文楷体" panose="02010600040101010101" charset="-122"/>
              </a:endParaRPr>
            </a:p>
          </p:txBody>
        </p:sp>
      </p:gr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搜狗截图19年09月17日1333_11"/>
          <p:cNvPicPr>
            <a:picLocks noChangeAspect="1"/>
          </p:cNvPicPr>
          <p:nvPr/>
        </p:nvPicPr>
        <p:blipFill>
          <a:blip r:embed="rId1"/>
          <a:stretch>
            <a:fillRect/>
          </a:stretch>
        </p:blipFill>
        <p:spPr>
          <a:xfrm>
            <a:off x="279400" y="445135"/>
            <a:ext cx="8541385" cy="4189730"/>
          </a:xfrm>
          <a:prstGeom prst="rect">
            <a:avLst/>
          </a:prstGeom>
        </p:spPr>
      </p:pic>
      <p:sp>
        <p:nvSpPr>
          <p:cNvPr id="25603" name="TextBox 5"/>
          <p:cNvSpPr txBox="1"/>
          <p:nvPr/>
        </p:nvSpPr>
        <p:spPr>
          <a:xfrm>
            <a:off x="2099628" y="2217341"/>
            <a:ext cx="3214688" cy="783590"/>
          </a:xfrm>
          <a:prstGeom prst="rect">
            <a:avLst/>
          </a:prstGeom>
          <a:solidFill>
            <a:srgbClr val="F3C695"/>
          </a:solidFill>
          <a:ln w="9525">
            <a:noFill/>
          </a:ln>
        </p:spPr>
        <p:txBody>
          <a:bodyPr anchor="t">
            <a:spAutoFit/>
          </a:bodyPr>
          <a:p>
            <a:r>
              <a:rPr lang="zh-CN" altLang="en-US" sz="1500" b="1" dirty="0">
                <a:solidFill>
                  <a:schemeClr val="tx1"/>
                </a:solidFill>
                <a:latin typeface="Arial" panose="020B0604020202020204" charset="-122"/>
                <a:ea typeface="宋体" panose="02010600030101010101" pitchFamily="2" charset="-122"/>
              </a:rPr>
              <a:t>一个学科中最新最早最有价值的文献，辅助快速定位，更好了解研究主题</a:t>
            </a:r>
            <a:endParaRPr lang="zh-CN" altLang="en-US" sz="1500" b="1" dirty="0">
              <a:solidFill>
                <a:schemeClr val="tx1"/>
              </a:solidFill>
              <a:latin typeface="Arial" panose="020B0604020202020204" charset="-122"/>
              <a:ea typeface="宋体" panose="02010600030101010101" pitchFamily="2" charset="-122"/>
            </a:endParaRPr>
          </a:p>
        </p:txBody>
      </p:sp>
      <p:cxnSp>
        <p:nvCxnSpPr>
          <p:cNvPr id="25604" name="直接连接符 7"/>
          <p:cNvCxnSpPr/>
          <p:nvPr/>
        </p:nvCxnSpPr>
        <p:spPr>
          <a:xfrm flipV="1">
            <a:off x="1026795" y="2428240"/>
            <a:ext cx="1169035" cy="65405"/>
          </a:xfrm>
          <a:prstGeom prst="line">
            <a:avLst/>
          </a:prstGeom>
          <a:ln w="9525" cap="flat" cmpd="sng">
            <a:solidFill>
              <a:srgbClr val="FF3300"/>
            </a:solidFill>
            <a:prstDash val="solid"/>
            <a:round/>
            <a:headEnd type="none" w="med" len="med"/>
            <a:tailEnd type="none" w="med" len="med"/>
          </a:ln>
        </p:spPr>
      </p:cxnSp>
      <p:sp>
        <p:nvSpPr>
          <p:cNvPr id="3" name="椭圆 2"/>
          <p:cNvSpPr/>
          <p:nvPr/>
        </p:nvSpPr>
        <p:spPr>
          <a:xfrm>
            <a:off x="323215" y="412115"/>
            <a:ext cx="648335" cy="28765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椭圆 3"/>
          <p:cNvSpPr/>
          <p:nvPr/>
        </p:nvSpPr>
        <p:spPr>
          <a:xfrm>
            <a:off x="378460" y="2332990"/>
            <a:ext cx="648335" cy="28765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6167755" y="782320"/>
            <a:ext cx="648335" cy="28765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91640" y="414020"/>
            <a:ext cx="3154680" cy="368300"/>
          </a:xfrm>
          <a:prstGeom prst="rect">
            <a:avLst/>
          </a:prstGeom>
          <a:noFill/>
        </p:spPr>
        <p:txBody>
          <a:bodyPr wrap="none" rtlCol="0">
            <a:spAutoFit/>
          </a:bodyPr>
          <a:p>
            <a:r>
              <a:rPr lang="zh-CN" altLang="en-US">
                <a:ln>
                  <a:solidFill>
                    <a:srgbClr val="FF0000"/>
                  </a:solidFill>
                </a:ln>
                <a:solidFill>
                  <a:srgbClr val="FF0000"/>
                </a:solidFill>
              </a:rPr>
              <a:t>作为交叉学科选题的一个方面</a:t>
            </a:r>
            <a:endParaRPr lang="zh-CN" altLang="en-US">
              <a:ln>
                <a:solidFill>
                  <a:srgbClr val="FF0000"/>
                </a:solidFill>
              </a:ln>
              <a:solidFill>
                <a:srgbClr val="FF0000"/>
              </a:solidFill>
            </a:endParaRPr>
          </a:p>
        </p:txBody>
      </p:sp>
      <p:cxnSp>
        <p:nvCxnSpPr>
          <p:cNvPr id="8" name="直接连接符 7"/>
          <p:cNvCxnSpPr/>
          <p:nvPr/>
        </p:nvCxnSpPr>
        <p:spPr>
          <a:xfrm flipV="1">
            <a:off x="930910" y="555625"/>
            <a:ext cx="760730" cy="33020"/>
          </a:xfrm>
          <a:prstGeom prst="line">
            <a:avLst/>
          </a:prstGeom>
          <a:ln w="9525" cap="flat" cmpd="sng">
            <a:solidFill>
              <a:srgbClr val="FF3300"/>
            </a:solidFill>
            <a:prstDash val="solid"/>
            <a:round/>
            <a:headEnd type="none" w="med" len="med"/>
            <a:tailEnd type="none" w="med" len="med"/>
          </a:ln>
        </p:spPr>
      </p:cxnSp>
      <p:pic>
        <p:nvPicPr>
          <p:cNvPr id="6" name="图片 5" descr="logo"/>
          <p:cNvPicPr>
            <a:picLocks noChangeAspect="1"/>
          </p:cNvPicPr>
          <p:nvPr>
            <p:custDataLst>
              <p:tags r:id="rId2"/>
            </p:custDataLst>
          </p:nvPr>
        </p:nvPicPr>
        <p:blipFill>
          <a:blip r:embed="rId3"/>
          <a:stretch>
            <a:fillRect/>
          </a:stretch>
        </p:blipFill>
        <p:spPr>
          <a:xfrm>
            <a:off x="0" y="-34290"/>
            <a:ext cx="544830" cy="470535"/>
          </a:xfrm>
          <a:prstGeom prst="rect">
            <a:avLst/>
          </a:prstGeom>
        </p:spPr>
      </p:pic>
      <p:pic>
        <p:nvPicPr>
          <p:cNvPr id="9" name="图片 8"/>
          <p:cNvPicPr>
            <a:picLocks noChangeAspect="1"/>
          </p:cNvPicPr>
          <p:nvPr/>
        </p:nvPicPr>
        <p:blipFill>
          <a:blip r:embed="rId4"/>
          <a:stretch>
            <a:fillRect/>
          </a:stretch>
        </p:blipFill>
        <p:spPr>
          <a:xfrm>
            <a:off x="179070" y="2355850"/>
            <a:ext cx="8559800" cy="2187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148590" y="449580"/>
            <a:ext cx="8846820" cy="4244340"/>
          </a:xfrm>
          <a:prstGeom prst="rect">
            <a:avLst/>
          </a:prstGeom>
        </p:spPr>
      </p:pic>
      <p:sp>
        <p:nvSpPr>
          <p:cNvPr id="26625" name="标题 1"/>
          <p:cNvSpPr/>
          <p:nvPr/>
        </p:nvSpPr>
        <p:spPr>
          <a:xfrm>
            <a:off x="552450" y="-55245"/>
            <a:ext cx="6344841" cy="369094"/>
          </a:xfrm>
          <a:prstGeom prst="rect">
            <a:avLst/>
          </a:prstGeom>
          <a:noFill/>
          <a:ln w="9525">
            <a:noFill/>
          </a:ln>
        </p:spPr>
        <p:txBody>
          <a:bodyPr anchor="t"/>
          <a:p>
            <a:r>
              <a:rPr lang="en-US" altLang="zh-CN" sz="2400" b="1" dirty="0">
                <a:latin typeface="Times New Roman" panose="02020603050405020304" pitchFamily="2" charset="0"/>
                <a:ea typeface="微软雅黑" panose="020B0503020204020204" pitchFamily="34" charset="-122"/>
                <a:cs typeface="Times New Roman" panose="02020603050405020304" pitchFamily="2" charset="0"/>
                <a:sym typeface="Calibri" panose="020F0502020204030204" charset="0"/>
              </a:rPr>
              <a:t>4</a:t>
            </a:r>
            <a:r>
              <a:rPr lang="zh-CN" altLang="en-US" b="1" dirty="0">
                <a:latin typeface="Arial" panose="020B0604020202020204" charset="-122"/>
                <a:ea typeface="微软雅黑" panose="020B0503020204020204" pitchFamily="34" charset="-122"/>
                <a:sym typeface="Calibri" panose="020F0502020204030204" charset="0"/>
              </a:rPr>
              <a:t>、</a:t>
            </a:r>
            <a:r>
              <a:rPr lang="en-US" altLang="zh-CN" b="1" dirty="0">
                <a:latin typeface="Arial" panose="020B0604020202020204" charset="-122"/>
                <a:ea typeface="微软雅黑" panose="020B0503020204020204" pitchFamily="34" charset="-122"/>
                <a:sym typeface="Calibri" panose="020F0502020204030204" charset="0"/>
              </a:rPr>
              <a:t> </a:t>
            </a:r>
            <a:r>
              <a:rPr lang="zh-CN" altLang="en-US" b="1" dirty="0">
                <a:latin typeface="Arial" panose="020B0604020202020204" charset="-122"/>
                <a:ea typeface="微软雅黑" panose="020B0503020204020204" pitchFamily="34" charset="-122"/>
                <a:sym typeface="Calibri" panose="020F0502020204030204" charset="0"/>
              </a:rPr>
              <a:t>从</a:t>
            </a:r>
            <a:r>
              <a:rPr lang="zh-CN" altLang="en-US" b="1" dirty="0">
                <a:solidFill>
                  <a:srgbClr val="FF0000"/>
                </a:solidFill>
                <a:latin typeface="Arial" panose="020B0604020202020204" charset="-122"/>
                <a:ea typeface="微软雅黑" panose="020B0503020204020204" pitchFamily="34" charset="-122"/>
                <a:sym typeface="Calibri" panose="020F0502020204030204" charset="0"/>
              </a:rPr>
              <a:t>交叉学科</a:t>
            </a:r>
            <a:r>
              <a:rPr lang="zh-CN" altLang="en-US" b="1" dirty="0">
                <a:latin typeface="Arial" panose="020B0604020202020204" charset="-122"/>
                <a:ea typeface="微软雅黑" panose="020B0503020204020204" pitchFamily="34" charset="-122"/>
                <a:sym typeface="Calibri" panose="020F0502020204030204" charset="0"/>
              </a:rPr>
              <a:t>中选题</a:t>
            </a:r>
            <a:r>
              <a:rPr lang="en-US" altLang="zh-CN" b="1" dirty="0">
                <a:latin typeface="Arial" panose="020B0604020202020204" charset="-122"/>
                <a:ea typeface="微软雅黑" panose="020B0503020204020204" pitchFamily="34" charset="-122"/>
                <a:sym typeface="Calibri" panose="020F0502020204030204" charset="0"/>
              </a:rPr>
              <a:t>—</a:t>
            </a:r>
            <a:r>
              <a:rPr lang="zh-CN" altLang="en-US" b="1" dirty="0">
                <a:latin typeface="Arial" panose="020B0604020202020204" charset="-122"/>
                <a:ea typeface="微软雅黑" panose="020B0503020204020204" pitchFamily="34" charset="-122"/>
                <a:sym typeface="Calibri" panose="020F0502020204030204" charset="0"/>
              </a:rPr>
              <a:t>通过</a:t>
            </a:r>
            <a:r>
              <a:rPr lang="zh-CN" altLang="en-US" b="1" dirty="0">
                <a:solidFill>
                  <a:srgbClr val="FF0000"/>
                </a:solidFill>
                <a:latin typeface="Arial" panose="020B0604020202020204" charset="-122"/>
                <a:ea typeface="微软雅黑" panose="020B0503020204020204" pitchFamily="34" charset="-122"/>
                <a:sym typeface="Calibri" panose="020F0502020204030204" charset="0"/>
              </a:rPr>
              <a:t>学科类别分组</a:t>
            </a:r>
            <a:r>
              <a:rPr lang="zh-CN" altLang="en-US" b="1" dirty="0">
                <a:latin typeface="Arial" panose="020B0604020202020204" charset="-122"/>
                <a:ea typeface="微软雅黑" panose="020B0503020204020204" pitchFamily="34" charset="-122"/>
                <a:sym typeface="Calibri" panose="020F0502020204030204" charset="0"/>
              </a:rPr>
              <a:t>寻找学科交叉点</a:t>
            </a:r>
            <a:endParaRPr lang="zh-CN" altLang="en-US" b="1" dirty="0">
              <a:latin typeface="Arial" panose="020B0604020202020204" charset="-122"/>
              <a:ea typeface="微软雅黑" panose="020B0503020204020204" pitchFamily="34" charset="-122"/>
              <a:sym typeface="Calibri" panose="020F0502020204030204" charset="0"/>
            </a:endParaRPr>
          </a:p>
        </p:txBody>
      </p:sp>
      <p:sp>
        <p:nvSpPr>
          <p:cNvPr id="26631" name="圆角矩形 8"/>
          <p:cNvSpPr/>
          <p:nvPr/>
        </p:nvSpPr>
        <p:spPr>
          <a:xfrm>
            <a:off x="394970" y="1131570"/>
            <a:ext cx="5191125" cy="321310"/>
          </a:xfrm>
          <a:prstGeom prst="roundRect">
            <a:avLst>
              <a:gd name="adj" fmla="val 16667"/>
            </a:avLst>
          </a:prstGeom>
          <a:solidFill>
            <a:srgbClr val="FEBD93"/>
          </a:solidFill>
          <a:ln w="25400" cap="flat" cmpd="sng">
            <a:solidFill>
              <a:srgbClr val="006699"/>
            </a:solidFill>
            <a:prstDash val="solid"/>
            <a:round/>
            <a:headEnd type="none" w="med" len="med"/>
            <a:tailEnd type="none" w="med" len="med"/>
          </a:ln>
        </p:spPr>
        <p:txBody>
          <a:bodyPr wrap="none" anchor="ctr"/>
          <a:p>
            <a:pPr algn="ctr"/>
            <a:r>
              <a:rPr lang="zh-CN" altLang="en-US" b="1" dirty="0">
                <a:solidFill>
                  <a:schemeClr val="tx1"/>
                </a:solidFill>
                <a:latin typeface="Verdana" panose="020B0604030504040204" pitchFamily="2" charset="0"/>
                <a:ea typeface="微软雅黑" panose="020B0503020204020204" pitchFamily="34" charset="-122"/>
                <a:sym typeface="Calibri" panose="020F0502020204030204" charset="0"/>
              </a:rPr>
              <a:t>在分组浏览框里寻找交叉学科</a:t>
            </a:r>
            <a:r>
              <a:rPr lang="en-US" altLang="zh-CN" b="1" dirty="0">
                <a:solidFill>
                  <a:schemeClr val="tx1"/>
                </a:solidFill>
                <a:latin typeface="Verdana" panose="020B0604030504040204" pitchFamily="2" charset="0"/>
                <a:ea typeface="微软雅黑" panose="020B0503020204020204" pitchFamily="34" charset="-122"/>
                <a:sym typeface="Calibri" panose="020F0502020204030204" charset="0"/>
              </a:rPr>
              <a:t>(</a:t>
            </a:r>
            <a:r>
              <a:rPr lang="zh-CN" altLang="en-US" b="1" dirty="0">
                <a:solidFill>
                  <a:schemeClr val="tx1"/>
                </a:solidFill>
                <a:latin typeface="Verdana" panose="020B0604030504040204" pitchFamily="2" charset="0"/>
                <a:ea typeface="微软雅黑" panose="020B0503020204020204" pitchFamily="34" charset="-122"/>
                <a:sym typeface="Calibri" panose="020F0502020204030204" charset="0"/>
              </a:rPr>
              <a:t>十大专辑</a:t>
            </a:r>
            <a:r>
              <a:rPr lang="en-US" altLang="zh-CN" b="1" dirty="0">
                <a:solidFill>
                  <a:schemeClr val="tx1"/>
                </a:solidFill>
                <a:latin typeface="Verdana" panose="020B0604030504040204" pitchFamily="2" charset="0"/>
                <a:ea typeface="微软雅黑" panose="020B0503020204020204" pitchFamily="34" charset="-122"/>
                <a:sym typeface="Calibri" panose="020F0502020204030204" charset="0"/>
              </a:rPr>
              <a:t>168</a:t>
            </a:r>
            <a:r>
              <a:rPr lang="zh-CN" altLang="en-US" b="1" dirty="0">
                <a:solidFill>
                  <a:schemeClr val="tx1"/>
                </a:solidFill>
                <a:latin typeface="Verdana" panose="020B0604030504040204" pitchFamily="2" charset="0"/>
                <a:ea typeface="微软雅黑" panose="020B0503020204020204" pitchFamily="34" charset="-122"/>
                <a:sym typeface="Calibri" panose="020F0502020204030204" charset="0"/>
              </a:rPr>
              <a:t>个专题</a:t>
            </a:r>
            <a:r>
              <a:rPr lang="en-US" altLang="zh-CN" b="1" dirty="0">
                <a:solidFill>
                  <a:schemeClr val="tx1"/>
                </a:solidFill>
                <a:latin typeface="Verdana" panose="020B0604030504040204" pitchFamily="2" charset="0"/>
                <a:ea typeface="微软雅黑" panose="020B0503020204020204" pitchFamily="34" charset="-122"/>
                <a:sym typeface="Calibri" panose="020F0502020204030204" charset="0"/>
              </a:rPr>
              <a:t>)</a:t>
            </a:r>
            <a:endParaRPr lang="en-US" altLang="zh-CN" b="1" dirty="0">
              <a:solidFill>
                <a:schemeClr val="tx1"/>
              </a:solidFill>
              <a:latin typeface="Verdana" panose="020B0604030504040204" pitchFamily="2" charset="0"/>
              <a:ea typeface="微软雅黑" panose="020B0503020204020204" pitchFamily="34" charset="-122"/>
              <a:sym typeface="Calibri" panose="020F0502020204030204" charset="0"/>
            </a:endParaRPr>
          </a:p>
        </p:txBody>
      </p:sp>
      <p:pic>
        <p:nvPicPr>
          <p:cNvPr id="7" name="图片 6"/>
          <p:cNvPicPr>
            <a:picLocks noChangeAspect="1"/>
          </p:cNvPicPr>
          <p:nvPr/>
        </p:nvPicPr>
        <p:blipFill>
          <a:blip r:embed="rId2"/>
          <a:stretch>
            <a:fillRect/>
          </a:stretch>
        </p:blipFill>
        <p:spPr>
          <a:xfrm>
            <a:off x="0" y="449580"/>
            <a:ext cx="8816975" cy="3991610"/>
          </a:xfrm>
          <a:prstGeom prst="rect">
            <a:avLst/>
          </a:prstGeom>
        </p:spPr>
      </p:pic>
      <p:pic>
        <p:nvPicPr>
          <p:cNvPr id="5" name="图片 4" descr="logo"/>
          <p:cNvPicPr>
            <a:picLocks noChangeAspect="1"/>
          </p:cNvPicPr>
          <p:nvPr>
            <p:custDataLst>
              <p:tags r:id="rId3"/>
            </p:custDataLst>
          </p:nvPr>
        </p:nvPicPr>
        <p:blipFill>
          <a:blip r:embed="rId4"/>
          <a:stretch>
            <a:fillRect/>
          </a:stretch>
        </p:blipFill>
        <p:spPr>
          <a:xfrm>
            <a:off x="0" y="-34290"/>
            <a:ext cx="544830" cy="470535"/>
          </a:xfrm>
          <a:prstGeom prst="rect">
            <a:avLst/>
          </a:prstGeom>
        </p:spPr>
      </p:pic>
      <p:sp>
        <p:nvSpPr>
          <p:cNvPr id="26630" name="圆角矩形 7"/>
          <p:cNvSpPr/>
          <p:nvPr/>
        </p:nvSpPr>
        <p:spPr>
          <a:xfrm>
            <a:off x="4212193" y="1923495"/>
            <a:ext cx="4692253" cy="540544"/>
          </a:xfrm>
          <a:prstGeom prst="roundRect">
            <a:avLst>
              <a:gd name="adj" fmla="val 16667"/>
            </a:avLst>
          </a:prstGeom>
          <a:solidFill>
            <a:srgbClr val="F3C695"/>
          </a:solidFill>
          <a:ln w="25400" cap="flat" cmpd="sng">
            <a:solidFill>
              <a:srgbClr val="006699"/>
            </a:solidFill>
            <a:prstDash val="solid"/>
            <a:round/>
            <a:headEnd type="none" w="med" len="med"/>
            <a:tailEnd type="none" w="med" len="med"/>
          </a:ln>
        </p:spPr>
        <p:txBody>
          <a:bodyPr wrap="none" anchor="ctr"/>
          <a:p>
            <a:pPr algn="ctr"/>
            <a:r>
              <a:rPr lang="zh-CN" altLang="en-US" b="1" dirty="0">
                <a:solidFill>
                  <a:schemeClr val="tx1"/>
                </a:solidFill>
                <a:latin typeface="Verdana" panose="020B0604030504040204" pitchFamily="2" charset="0"/>
                <a:ea typeface="微软雅黑" panose="020B0503020204020204" pitchFamily="34" charset="-122"/>
                <a:sym typeface="Calibri" panose="020F0502020204030204" charset="0"/>
              </a:rPr>
              <a:t>找到最有价值文献信息，通过被引频次定位，</a:t>
            </a:r>
            <a:endParaRPr lang="en-US" altLang="zh-CN" b="1" dirty="0">
              <a:solidFill>
                <a:schemeClr val="tx1"/>
              </a:solidFill>
              <a:latin typeface="Verdana" panose="020B0604030504040204" pitchFamily="2" charset="0"/>
              <a:ea typeface="微软雅黑" panose="020B0503020204020204" pitchFamily="34" charset="-122"/>
              <a:sym typeface="Calibri" panose="020F0502020204030204" charset="0"/>
            </a:endParaRPr>
          </a:p>
          <a:p>
            <a:pPr algn="ctr"/>
            <a:r>
              <a:rPr lang="zh-CN" altLang="en-US" b="1" dirty="0">
                <a:solidFill>
                  <a:schemeClr val="tx1"/>
                </a:solidFill>
                <a:latin typeface="Verdana" panose="020B0604030504040204" pitchFamily="2" charset="0"/>
                <a:ea typeface="微软雅黑" panose="020B0503020204020204" pitchFamily="34" charset="-122"/>
                <a:sym typeface="Calibri" panose="020F0502020204030204" charset="0"/>
              </a:rPr>
              <a:t>学习经典理论，通读研究脉络</a:t>
            </a:r>
            <a:endParaRPr lang="zh-CN" altLang="en-US" b="1" dirty="0">
              <a:solidFill>
                <a:schemeClr val="tx1"/>
              </a:solidFill>
              <a:latin typeface="Verdana" panose="020B0604030504040204" pitchFamily="2" charset="0"/>
              <a:ea typeface="微软雅黑" panose="020B0503020204020204" pitchFamily="34" charset="-122"/>
              <a:sym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box(in)">
                                      <p:cBhvr>
                                        <p:cTn id="7" dur="500"/>
                                        <p:tgtEl>
                                          <p:spTgt spid="266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26630"/>
                                        </p:tgtEl>
                                        <p:attrNameLst>
                                          <p:attrName>style.visibility</p:attrName>
                                        </p:attrNameLst>
                                      </p:cBhvr>
                                      <p:to>
                                        <p:strVal val="visible"/>
                                      </p:to>
                                    </p:set>
                                    <p:animEffect transition="in" filter="strips(downLeft)">
                                      <p:cBhvr>
                                        <p:cTn id="18" dur="500"/>
                                        <p:tgtEl>
                                          <p:spTgt spid="26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bldLvl="0" animBg="1"/>
      <p:bldP spid="26630" grpId="0" bldLvl="0" animBg="1"/>
      <p:bldP spid="2663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374650" y="449580"/>
            <a:ext cx="8608060" cy="4094480"/>
          </a:xfrm>
          <a:prstGeom prst="rect">
            <a:avLst/>
          </a:prstGeom>
        </p:spPr>
      </p:pic>
      <p:sp>
        <p:nvSpPr>
          <p:cNvPr id="27652" name="圆角矩形 6"/>
          <p:cNvSpPr/>
          <p:nvPr/>
        </p:nvSpPr>
        <p:spPr>
          <a:xfrm>
            <a:off x="1907461" y="2860199"/>
            <a:ext cx="3349228" cy="635794"/>
          </a:xfrm>
          <a:prstGeom prst="roundRect">
            <a:avLst>
              <a:gd name="adj" fmla="val 16667"/>
            </a:avLst>
          </a:prstGeom>
          <a:solidFill>
            <a:srgbClr val="F3C695"/>
          </a:solidFill>
          <a:ln w="25400" cap="flat" cmpd="sng">
            <a:solidFill>
              <a:srgbClr val="385D8A"/>
            </a:solidFill>
            <a:prstDash val="solid"/>
            <a:round/>
            <a:headEnd type="none" w="med" len="med"/>
            <a:tailEnd type="none" w="med" len="med"/>
          </a:ln>
        </p:spPr>
        <p:txBody>
          <a:bodyPr anchor="ctr"/>
          <a:p>
            <a:pPr algn="ctr"/>
            <a:r>
              <a:rPr lang="zh-CN" altLang="en-US" b="1" dirty="0">
                <a:solidFill>
                  <a:schemeClr val="tx1"/>
                </a:solidFill>
                <a:latin typeface="Calibri" panose="020F0502020204030204" charset="0"/>
                <a:ea typeface="宋体" panose="02010600030101010101" pitchFamily="2" charset="-122"/>
              </a:rPr>
              <a:t>发现学科专家，牛人</a:t>
            </a:r>
            <a:endParaRPr lang="zh-CN" altLang="en-US" b="1" dirty="0">
              <a:solidFill>
                <a:schemeClr val="tx1"/>
              </a:solidFill>
              <a:latin typeface="Calibri" panose="020F0502020204030204" charset="0"/>
              <a:ea typeface="宋体" panose="02010600030101010101" pitchFamily="2" charset="-122"/>
            </a:endParaRPr>
          </a:p>
          <a:p>
            <a:pPr algn="ctr"/>
            <a:r>
              <a:rPr lang="zh-CN" altLang="en-US" b="1" dirty="0">
                <a:solidFill>
                  <a:schemeClr val="tx1"/>
                </a:solidFill>
                <a:latin typeface="Calibri" panose="020F0502020204030204" charset="0"/>
                <a:ea typeface="宋体" panose="02010600030101010101" pitchFamily="2" charset="-122"/>
              </a:rPr>
              <a:t>可追踪已知学者，寻访名师</a:t>
            </a:r>
            <a:endParaRPr lang="zh-CN" altLang="en-US" b="1" dirty="0">
              <a:solidFill>
                <a:schemeClr val="tx1"/>
              </a:solidFill>
              <a:latin typeface="Calibri" panose="020F0502020204030204" charset="0"/>
              <a:ea typeface="宋体" panose="02010600030101010101" pitchFamily="2" charset="-122"/>
            </a:endParaRPr>
          </a:p>
        </p:txBody>
      </p:sp>
      <p:sp>
        <p:nvSpPr>
          <p:cNvPr id="27653" name="Rectangle 5"/>
          <p:cNvSpPr txBox="1"/>
          <p:nvPr/>
        </p:nvSpPr>
        <p:spPr>
          <a:xfrm>
            <a:off x="611505" y="-238"/>
            <a:ext cx="4754880" cy="460375"/>
          </a:xfrm>
          <a:prstGeom prst="rect">
            <a:avLst/>
          </a:prstGeom>
          <a:noFill/>
          <a:ln w="9525">
            <a:noFill/>
          </a:ln>
          <a:effectLst>
            <a:prstShdw prst="shdw13" dist="53882" dir="13499999">
              <a:schemeClr val="bg2">
                <a:alpha val="50000"/>
              </a:schemeClr>
            </a:prstShdw>
          </a:effectLst>
        </p:spPr>
        <p:txBody>
          <a:bodyPr wrap="none" anchor="t">
            <a:spAutoFit/>
          </a:bodyPr>
          <a:p>
            <a:pPr eaLnBrk="0" hangingPunct="0">
              <a:spcBef>
                <a:spcPct val="20000"/>
              </a:spcBef>
            </a:pPr>
            <a:r>
              <a:rPr lang="en-US" altLang="zh-CN" sz="2400" b="1" dirty="0">
                <a:latin typeface="Times New Roman" panose="02020603050405020304" pitchFamily="2" charset="0"/>
                <a:ea typeface="微软雅黑" panose="020B0503020204020204" pitchFamily="34" charset="-122"/>
                <a:cs typeface="Times New Roman" panose="02020603050405020304" pitchFamily="2" charset="0"/>
                <a:sym typeface="Calibri" panose="020F0502020204030204" charset="0"/>
              </a:rPr>
              <a:t>5. </a:t>
            </a:r>
            <a:r>
              <a:rPr lang="zh-CN" altLang="en-US" sz="2400" b="1" dirty="0">
                <a:latin typeface="宋体" panose="02010600030101010101" pitchFamily="2" charset="-122"/>
                <a:ea typeface="微软雅黑" panose="020B0503020204020204" pitchFamily="34" charset="-122"/>
                <a:sym typeface="Calibri" panose="020F0502020204030204" charset="0"/>
              </a:rPr>
              <a:t>从</a:t>
            </a:r>
            <a:r>
              <a:rPr lang="zh-CN" altLang="en-US" sz="2400" b="1" dirty="0">
                <a:solidFill>
                  <a:srgbClr val="FF0000"/>
                </a:solidFill>
                <a:latin typeface="宋体" panose="02010600030101010101" pitchFamily="2" charset="-122"/>
                <a:ea typeface="微软雅黑" panose="020B0503020204020204" pitchFamily="34" charset="-122"/>
                <a:sym typeface="Calibri" panose="020F0502020204030204" charset="0"/>
              </a:rPr>
              <a:t>学科</a:t>
            </a:r>
            <a:r>
              <a:rPr lang="zh-CN" altLang="en-US" sz="2400" b="1" dirty="0">
                <a:latin typeface="宋体" panose="02010600030101010101" pitchFamily="2" charset="-122"/>
                <a:ea typeface="微软雅黑" panose="020B0503020204020204" pitchFamily="34" charset="-122"/>
                <a:sym typeface="Calibri" panose="020F0502020204030204" charset="0"/>
              </a:rPr>
              <a:t>带头人、</a:t>
            </a:r>
            <a:r>
              <a:rPr lang="zh-CN" altLang="en-US" sz="2400" b="1" dirty="0">
                <a:solidFill>
                  <a:srgbClr val="FF0000"/>
                </a:solidFill>
                <a:latin typeface="宋体" panose="02010600030101010101" pitchFamily="2" charset="-122"/>
                <a:ea typeface="微软雅黑" panose="020B0503020204020204" pitchFamily="34" charset="-122"/>
                <a:sym typeface="Calibri" panose="020F0502020204030204" charset="0"/>
              </a:rPr>
              <a:t>导师</a:t>
            </a:r>
            <a:r>
              <a:rPr lang="zh-CN" altLang="en-US" sz="2400" b="1" dirty="0">
                <a:latin typeface="宋体" panose="02010600030101010101" pitchFamily="2" charset="-122"/>
                <a:ea typeface="微软雅黑" panose="020B0503020204020204" pitchFamily="34" charset="-122"/>
                <a:sym typeface="Calibri" panose="020F0502020204030204" charset="0"/>
              </a:rPr>
              <a:t>推荐中选题</a:t>
            </a:r>
            <a:endParaRPr lang="zh-CN" altLang="en-US" sz="2400" b="1" dirty="0">
              <a:latin typeface="宋体" panose="02010600030101010101" pitchFamily="2" charset="-122"/>
              <a:ea typeface="微软雅黑" panose="020B0503020204020204" pitchFamily="34" charset="-122"/>
              <a:sym typeface="Calibri" panose="020F0502020204030204" charset="0"/>
            </a:endParaRPr>
          </a:p>
        </p:txBody>
      </p:sp>
      <p:sp>
        <p:nvSpPr>
          <p:cNvPr id="28675" name="矩形 3"/>
          <p:cNvSpPr/>
          <p:nvPr/>
        </p:nvSpPr>
        <p:spPr>
          <a:xfrm>
            <a:off x="6452870" y="2368868"/>
            <a:ext cx="714375" cy="2349500"/>
          </a:xfrm>
          <a:prstGeom prst="rect">
            <a:avLst/>
          </a:prstGeom>
          <a:noFill/>
          <a:ln w="25400" cap="flat" cmpd="sng">
            <a:solidFill>
              <a:srgbClr val="FF0000"/>
            </a:solidFill>
            <a:prstDash val="solid"/>
            <a:miter/>
            <a:headEnd type="none" w="med" len="med"/>
            <a:tailEnd type="none" w="med" len="med"/>
          </a:ln>
        </p:spPr>
        <p:txBody>
          <a:bodyPr wrap="none" lIns="90000" tIns="46800" rIns="90000" bIns="46800" anchor="ctr"/>
          <a:p>
            <a:endParaRPr lang="zh-CN" altLang="en-US" dirty="0">
              <a:latin typeface="Arial" panose="020B0604020202020204" charset="-122"/>
              <a:ea typeface="微软雅黑" panose="020B0503020204020204" pitchFamily="34" charset="-122"/>
              <a:sym typeface="Calibri" panose="020F0502020204030204" charset="0"/>
            </a:endParaRPr>
          </a:p>
        </p:txBody>
      </p:sp>
      <p:sp>
        <p:nvSpPr>
          <p:cNvPr id="28676" name="圆角矩形 5"/>
          <p:cNvSpPr/>
          <p:nvPr/>
        </p:nvSpPr>
        <p:spPr>
          <a:xfrm>
            <a:off x="1571625" y="3920490"/>
            <a:ext cx="4881245" cy="798195"/>
          </a:xfrm>
          <a:prstGeom prst="roundRect">
            <a:avLst>
              <a:gd name="adj" fmla="val 16667"/>
            </a:avLst>
          </a:prstGeom>
          <a:solidFill>
            <a:srgbClr val="F3C695"/>
          </a:solidFill>
          <a:ln w="25400" cap="flat" cmpd="sng">
            <a:solidFill>
              <a:srgbClr val="385D8A"/>
            </a:solidFill>
            <a:prstDash val="solid"/>
            <a:round/>
            <a:headEnd type="none" w="med" len="med"/>
            <a:tailEnd type="none" w="med" len="med"/>
          </a:ln>
        </p:spPr>
        <p:txBody>
          <a:bodyPr anchor="ctr"/>
          <a:p>
            <a:pPr algn="ctr"/>
            <a:r>
              <a:rPr lang="zh-CN" altLang="en-US" b="1" dirty="0">
                <a:solidFill>
                  <a:schemeClr val="tx1"/>
                </a:solidFill>
                <a:latin typeface="Calibri" panose="020F0502020204030204" charset="0"/>
                <a:ea typeface="宋体" panose="02010600030101010101" pitchFamily="2" charset="-122"/>
              </a:rPr>
              <a:t>通过发表时间排序：了解学科带头人目前的新观点、新看法，多为此领域的新兴研究方向</a:t>
            </a:r>
            <a:endParaRPr lang="zh-CN" altLang="en-US" b="1" dirty="0">
              <a:solidFill>
                <a:schemeClr val="tx1"/>
              </a:solidFill>
              <a:latin typeface="Calibri" panose="020F0502020204030204" charset="0"/>
              <a:ea typeface="宋体" panose="02010600030101010101" pitchFamily="2" charset="-122"/>
            </a:endParaRPr>
          </a:p>
        </p:txBody>
      </p:sp>
      <p:pic>
        <p:nvPicPr>
          <p:cNvPr id="5" name="图片 4" descr="logo"/>
          <p:cNvPicPr>
            <a:picLocks noChangeAspect="1"/>
          </p:cNvPicPr>
          <p:nvPr>
            <p:custDataLst>
              <p:tags r:id="rId2"/>
            </p:custDataLst>
          </p:nvPr>
        </p:nvPicPr>
        <p:blipFill>
          <a:blip r:embed="rId3"/>
          <a:stretch>
            <a:fillRect/>
          </a:stretch>
        </p:blipFill>
        <p:spPr>
          <a:xfrm>
            <a:off x="0" y="-34290"/>
            <a:ext cx="544830" cy="47053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logo"/>
          <p:cNvPicPr>
            <a:picLocks noChangeAspect="1"/>
          </p:cNvPicPr>
          <p:nvPr>
            <p:custDataLst>
              <p:tags r:id="rId1"/>
            </p:custDataLst>
          </p:nvPr>
        </p:nvPicPr>
        <p:blipFill>
          <a:blip r:embed="rId2"/>
          <a:stretch>
            <a:fillRect/>
          </a:stretch>
        </p:blipFill>
        <p:spPr>
          <a:xfrm>
            <a:off x="0" y="-34290"/>
            <a:ext cx="544830" cy="470535"/>
          </a:xfrm>
          <a:prstGeom prst="rect">
            <a:avLst/>
          </a:prstGeom>
        </p:spPr>
      </p:pic>
      <p:sp>
        <p:nvSpPr>
          <p:cNvPr id="33794" name="MH_Other_1"/>
          <p:cNvSpPr>
            <a:spLocks noChangeArrowheads="1"/>
          </p:cNvSpPr>
          <p:nvPr/>
        </p:nvSpPr>
        <p:spPr bwMode="auto">
          <a:xfrm>
            <a:off x="1043940" y="520700"/>
            <a:ext cx="784860" cy="624205"/>
          </a:xfrm>
          <a:prstGeom prst="triangle">
            <a:avLst>
              <a:gd name="adj" fmla="val 50000"/>
            </a:avLst>
          </a:prstGeom>
          <a:solidFill>
            <a:srgbClr val="4CD4D1">
              <a:alpha val="59999"/>
            </a:srgbClr>
          </a:solidFill>
          <a:ln w="9525">
            <a:noFill/>
            <a:miter lim="800000"/>
          </a:ln>
        </p:spPr>
        <p:txBody>
          <a:bodyPr anchor="ctr"/>
          <a:p>
            <a:pPr algn="ctr"/>
            <a:endParaRPr lang="zh-CN" altLang="en-US">
              <a:solidFill>
                <a:srgbClr val="5F5F5F"/>
              </a:solidFill>
              <a:ea typeface="幼圆" panose="02010509060101010101" charset="-122"/>
              <a:cs typeface="幼圆" panose="02010509060101010101" charset="-122"/>
            </a:endParaRPr>
          </a:p>
        </p:txBody>
      </p:sp>
      <p:sp>
        <p:nvSpPr>
          <p:cNvPr id="33795" name="MH_Other_2"/>
          <p:cNvSpPr>
            <a:spLocks noChangeArrowheads="1"/>
          </p:cNvSpPr>
          <p:nvPr/>
        </p:nvSpPr>
        <p:spPr bwMode="auto">
          <a:xfrm>
            <a:off x="1397635" y="520700"/>
            <a:ext cx="784860" cy="624205"/>
          </a:xfrm>
          <a:prstGeom prst="triangle">
            <a:avLst>
              <a:gd name="adj" fmla="val 50000"/>
            </a:avLst>
          </a:prstGeom>
          <a:solidFill>
            <a:srgbClr val="4CD4D1">
              <a:alpha val="59999"/>
            </a:srgbClr>
          </a:solidFill>
          <a:ln w="9525">
            <a:noFill/>
            <a:miter lim="800000"/>
          </a:ln>
        </p:spPr>
        <p:txBody>
          <a:bodyPr anchor="ctr"/>
          <a:p>
            <a:pPr algn="ctr"/>
            <a:endParaRPr lang="zh-CN" altLang="en-US">
              <a:solidFill>
                <a:srgbClr val="5F5F5F"/>
              </a:solidFill>
              <a:ea typeface="幼圆" panose="02010509060101010101" charset="-122"/>
              <a:cs typeface="幼圆" panose="02010509060101010101" charset="-122"/>
            </a:endParaRPr>
          </a:p>
        </p:txBody>
      </p:sp>
      <p:sp>
        <p:nvSpPr>
          <p:cNvPr id="33796" name="MH_Other_3"/>
          <p:cNvSpPr>
            <a:spLocks noChangeArrowheads="1"/>
          </p:cNvSpPr>
          <p:nvPr/>
        </p:nvSpPr>
        <p:spPr bwMode="auto">
          <a:xfrm flipV="1">
            <a:off x="5549265" y="4036060"/>
            <a:ext cx="784860" cy="624205"/>
          </a:xfrm>
          <a:prstGeom prst="triangle">
            <a:avLst>
              <a:gd name="adj" fmla="val 50000"/>
            </a:avLst>
          </a:prstGeom>
          <a:solidFill>
            <a:srgbClr val="4CD4D1">
              <a:alpha val="59999"/>
            </a:srgbClr>
          </a:solidFill>
          <a:ln w="9525">
            <a:noFill/>
            <a:miter lim="800000"/>
          </a:ln>
        </p:spPr>
        <p:txBody>
          <a:bodyPr anchor="ctr"/>
          <a:p>
            <a:pPr algn="ctr"/>
            <a:endParaRPr lang="zh-CN" altLang="en-US">
              <a:solidFill>
                <a:srgbClr val="5F5F5F"/>
              </a:solidFill>
              <a:ea typeface="幼圆" panose="02010509060101010101" charset="-122"/>
              <a:cs typeface="幼圆" panose="02010509060101010101" charset="-122"/>
            </a:endParaRPr>
          </a:p>
        </p:txBody>
      </p:sp>
      <p:sp>
        <p:nvSpPr>
          <p:cNvPr id="33797" name="MH_Other_4"/>
          <p:cNvSpPr>
            <a:spLocks noChangeArrowheads="1"/>
          </p:cNvSpPr>
          <p:nvPr/>
        </p:nvSpPr>
        <p:spPr bwMode="auto">
          <a:xfrm flipV="1">
            <a:off x="5902960" y="4036060"/>
            <a:ext cx="784860" cy="624205"/>
          </a:xfrm>
          <a:prstGeom prst="triangle">
            <a:avLst>
              <a:gd name="adj" fmla="val 50000"/>
            </a:avLst>
          </a:prstGeom>
          <a:solidFill>
            <a:srgbClr val="4CD4D1">
              <a:alpha val="59999"/>
            </a:srgbClr>
          </a:solidFill>
          <a:ln w="9525">
            <a:noFill/>
            <a:miter lim="800000"/>
          </a:ln>
        </p:spPr>
        <p:txBody>
          <a:bodyPr anchor="ctr"/>
          <a:p>
            <a:pPr algn="ctr"/>
            <a:endParaRPr lang="zh-CN" altLang="en-US">
              <a:solidFill>
                <a:srgbClr val="5F5F5F"/>
              </a:solidFill>
              <a:ea typeface="幼圆" panose="02010509060101010101" charset="-122"/>
              <a:cs typeface="幼圆" panose="02010509060101010101" charset="-122"/>
            </a:endParaRPr>
          </a:p>
        </p:txBody>
      </p:sp>
      <p:sp>
        <p:nvSpPr>
          <p:cNvPr id="33798" name="MH_Other_5"/>
          <p:cNvSpPr>
            <a:spLocks noChangeArrowheads="1"/>
          </p:cNvSpPr>
          <p:nvPr/>
        </p:nvSpPr>
        <p:spPr bwMode="auto">
          <a:xfrm>
            <a:off x="1043940" y="1131570"/>
            <a:ext cx="6137275" cy="76200"/>
          </a:xfrm>
          <a:prstGeom prst="rect">
            <a:avLst/>
          </a:prstGeom>
          <a:solidFill>
            <a:srgbClr val="4CD4D1"/>
          </a:solidFill>
          <a:ln w="9525">
            <a:noFill/>
            <a:miter lim="800000"/>
          </a:ln>
        </p:spPr>
        <p:txBody>
          <a:bodyPr anchor="ctr"/>
          <a:p>
            <a:pPr algn="ctr"/>
            <a:endParaRPr lang="zh-CN" altLang="en-US">
              <a:solidFill>
                <a:srgbClr val="FFFFFF"/>
              </a:solidFill>
            </a:endParaRPr>
          </a:p>
        </p:txBody>
      </p:sp>
      <p:sp>
        <p:nvSpPr>
          <p:cNvPr id="33799" name="MH_Other_6"/>
          <p:cNvSpPr>
            <a:spLocks noChangeArrowheads="1"/>
          </p:cNvSpPr>
          <p:nvPr/>
        </p:nvSpPr>
        <p:spPr bwMode="auto">
          <a:xfrm>
            <a:off x="1043940" y="4036695"/>
            <a:ext cx="6137275" cy="76200"/>
          </a:xfrm>
          <a:prstGeom prst="rect">
            <a:avLst/>
          </a:prstGeom>
          <a:solidFill>
            <a:srgbClr val="4CD4D1"/>
          </a:solidFill>
          <a:ln w="9525">
            <a:noFill/>
            <a:miter lim="800000"/>
          </a:ln>
        </p:spPr>
        <p:txBody>
          <a:bodyPr anchor="ctr"/>
          <a:p>
            <a:pPr algn="ctr"/>
            <a:endParaRPr lang="zh-CN" altLang="en-US">
              <a:solidFill>
                <a:srgbClr val="FFFFFF"/>
              </a:solidFill>
            </a:endParaRPr>
          </a:p>
        </p:txBody>
      </p:sp>
      <p:sp>
        <p:nvSpPr>
          <p:cNvPr id="53257" name="MH_Desc_1"/>
          <p:cNvSpPr/>
          <p:nvPr/>
        </p:nvSpPr>
        <p:spPr>
          <a:xfrm>
            <a:off x="1043940" y="1177925"/>
            <a:ext cx="6238875" cy="2923540"/>
          </a:xfrm>
          <a:prstGeom prst="roundRect">
            <a:avLst>
              <a:gd name="adj" fmla="val 6380"/>
            </a:avLst>
          </a:prstGeom>
          <a:noFill/>
          <a:ln w="9525">
            <a:noFill/>
          </a:ln>
        </p:spPr>
        <p:txBody>
          <a:bodyPr anchor="ctr"/>
          <a:p>
            <a:pPr algn="just" fontAlgn="auto">
              <a:lnSpc>
                <a:spcPct val="150000"/>
              </a:lnSpc>
              <a:spcBef>
                <a:spcPts val="0"/>
              </a:spcBef>
              <a:spcAft>
                <a:spcPts val="0"/>
              </a:spcAft>
              <a:defRPr/>
            </a:pPr>
            <a:r>
              <a:rPr lang="zh-CN" altLang="en-US" sz="1400" b="1" dirty="0">
                <a:solidFill>
                  <a:schemeClr val="tx1">
                    <a:lumMod val="50000"/>
                  </a:schemeClr>
                </a:solidFill>
                <a:latin typeface="微软雅黑" panose="020B0503020204020204" pitchFamily="34" charset="-122"/>
                <a:ea typeface="微软雅黑" panose="020B0503020204020204" pitchFamily="34" charset="-122"/>
              </a:rPr>
              <a:t> </a:t>
            </a:r>
            <a:r>
              <a:rPr lang="zh-CN" altLang="en-US" b="1" dirty="0">
                <a:solidFill>
                  <a:schemeClr val="tx1">
                    <a:lumMod val="50000"/>
                  </a:schemeClr>
                </a:solidFill>
                <a:latin typeface="微软雅黑" panose="020B0503020204020204" pitchFamily="34" charset="-122"/>
                <a:ea typeface="微软雅黑" panose="020B0503020204020204" pitchFamily="34" charset="-122"/>
              </a:rPr>
              <a:t>     选题调研，皆可通过总库平台一站式检索资源，选择合适的</a:t>
            </a:r>
            <a:r>
              <a:rPr lang="zh-CN" altLang="en-US" b="1" dirty="0">
                <a:solidFill>
                  <a:srgbClr val="FF0000"/>
                </a:solidFill>
                <a:latin typeface="微软雅黑" panose="020B0503020204020204" pitchFamily="34" charset="-122"/>
                <a:ea typeface="微软雅黑" panose="020B0503020204020204" pitchFamily="34" charset="-122"/>
              </a:rPr>
              <a:t>检索方式</a:t>
            </a:r>
            <a:r>
              <a:rPr lang="zh-CN" altLang="en-US" b="1" dirty="0">
                <a:solidFill>
                  <a:schemeClr val="tx1">
                    <a:lumMod val="50000"/>
                  </a:schemeClr>
                </a:solidFill>
                <a:latin typeface="微软雅黑" panose="020B0503020204020204" pitchFamily="34" charset="-122"/>
                <a:ea typeface="微软雅黑" panose="020B0503020204020204" pitchFamily="34" charset="-122"/>
              </a:rPr>
              <a:t>，通过</a:t>
            </a:r>
            <a:r>
              <a:rPr lang="zh-CN" altLang="en-US" b="1" dirty="0">
                <a:solidFill>
                  <a:srgbClr val="FF0000"/>
                </a:solidFill>
                <a:latin typeface="微软雅黑" panose="020B0503020204020204" pitchFamily="34" charset="-122"/>
                <a:ea typeface="微软雅黑" panose="020B0503020204020204" pitchFamily="34" charset="-122"/>
              </a:rPr>
              <a:t>分组、排序</a:t>
            </a:r>
            <a:r>
              <a:rPr lang="zh-CN" altLang="en-US" b="1" dirty="0">
                <a:solidFill>
                  <a:schemeClr val="tx1">
                    <a:lumMod val="50000"/>
                  </a:schemeClr>
                </a:solidFill>
                <a:latin typeface="微软雅黑" panose="020B0503020204020204" pitchFamily="34" charset="-122"/>
                <a:ea typeface="微软雅黑" panose="020B0503020204020204" pitchFamily="34" charset="-122"/>
              </a:rPr>
              <a:t>功能进一步细分需求，分析挖掘热点趋势、学科交叉点，准确定位高质量文献、最新文献。</a:t>
            </a:r>
            <a:endParaRPr lang="zh-CN" altLang="en-US" b="1" dirty="0">
              <a:solidFill>
                <a:schemeClr val="tx1">
                  <a:lumMod val="50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0"/>
              </a:spcAft>
              <a:defRPr/>
            </a:pPr>
            <a:r>
              <a:rPr lang="zh-CN" altLang="en-US" b="1" dirty="0">
                <a:solidFill>
                  <a:schemeClr val="tx1">
                    <a:lumMod val="50000"/>
                  </a:schemeClr>
                </a:solidFill>
                <a:latin typeface="微软雅黑" panose="020B0503020204020204" pitchFamily="34" charset="-122"/>
                <a:ea typeface="微软雅黑" panose="020B0503020204020204" pitchFamily="34" charset="-122"/>
              </a:rPr>
              <a:t>    通过不同的分组、排序组合找到选题立项的突破口！</a:t>
            </a:r>
            <a:endParaRPr lang="zh-CN" altLang="en-US" b="1" dirty="0">
              <a:solidFill>
                <a:schemeClr val="tx1">
                  <a:lumMod val="50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0"/>
              </a:spcAft>
              <a:defRPr/>
            </a:pPr>
            <a:endParaRPr lang="zh-CN" altLang="en-US" sz="1400" b="1"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12140" y="-34290"/>
            <a:ext cx="1402080" cy="460375"/>
          </a:xfrm>
          <a:prstGeom prst="rect">
            <a:avLst/>
          </a:prstGeom>
          <a:noFill/>
        </p:spPr>
        <p:txBody>
          <a:bodyPr wrap="none" rtlCol="0">
            <a:spAutoFit/>
          </a:bodyPr>
          <a:p>
            <a:r>
              <a:rPr lang="zh-CN" altLang="en-US" sz="2400" b="1">
                <a:latin typeface="微软雅黑" panose="020B0503020204020204" pitchFamily="34" charset="-122"/>
                <a:ea typeface="微软雅黑" panose="020B0503020204020204" pitchFamily="34" charset="-122"/>
              </a:rPr>
              <a:t>选题小结</a:t>
            </a:r>
            <a:endParaRPr lang="zh-CN" altLang="en-US" sz="2400" b="1">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6" name="文本框 5"/>
          <p:cNvSpPr txBox="1"/>
          <p:nvPr/>
        </p:nvSpPr>
        <p:spPr>
          <a:xfrm>
            <a:off x="683895" y="-40640"/>
            <a:ext cx="3184525" cy="460375"/>
          </a:xfrm>
          <a:prstGeom prst="rect">
            <a:avLst/>
          </a:prstGeom>
          <a:noFill/>
        </p:spPr>
        <p:txBody>
          <a:bodyPr wrap="none" rtlCol="0">
            <a:spAutoFit/>
          </a:bodyPr>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CNKI</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全方位助力科研</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9" name="直接连接符 8"/>
          <p:cNvCxnSpPr/>
          <p:nvPr/>
        </p:nvCxnSpPr>
        <p:spPr>
          <a:xfrm flipV="1">
            <a:off x="1326356" y="2619375"/>
            <a:ext cx="6479381" cy="0"/>
          </a:xfrm>
          <a:prstGeom prst="line">
            <a:avLst/>
          </a:prstGeom>
          <a:ln>
            <a:solidFill>
              <a:srgbClr val="4C4B50"/>
            </a:solidFill>
          </a:ln>
          <a:effectLst/>
        </p:spPr>
        <p:style>
          <a:lnRef idx="1">
            <a:schemeClr val="accent1"/>
          </a:lnRef>
          <a:fillRef idx="0">
            <a:schemeClr val="accent1"/>
          </a:fillRef>
          <a:effectRef idx="0">
            <a:schemeClr val="accent1"/>
          </a:effectRef>
          <a:fontRef idx="minor">
            <a:schemeClr val="tx1"/>
          </a:fontRef>
        </p:style>
      </p:cxnSp>
      <p:grpSp>
        <p:nvGrpSpPr>
          <p:cNvPr id="34818" name="组合 55"/>
          <p:cNvGrpSpPr/>
          <p:nvPr/>
        </p:nvGrpSpPr>
        <p:grpSpPr bwMode="auto">
          <a:xfrm>
            <a:off x="931069" y="1306116"/>
            <a:ext cx="7739127" cy="2646759"/>
            <a:chOff x="1956" y="2743"/>
            <a:chExt cx="16248" cy="5557"/>
          </a:xfrm>
        </p:grpSpPr>
        <p:sp>
          <p:nvSpPr>
            <p:cNvPr id="10" name="椭圆 9"/>
            <p:cNvSpPr/>
            <p:nvPr/>
          </p:nvSpPr>
          <p:spPr>
            <a:xfrm>
              <a:off x="2756" y="5283"/>
              <a:ext cx="437" cy="437"/>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11" name="椭圆 10"/>
            <p:cNvSpPr/>
            <p:nvPr/>
          </p:nvSpPr>
          <p:spPr>
            <a:xfrm>
              <a:off x="7168" y="5283"/>
              <a:ext cx="435" cy="437"/>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12" name="椭圆 11"/>
            <p:cNvSpPr/>
            <p:nvPr/>
          </p:nvSpPr>
          <p:spPr>
            <a:xfrm>
              <a:off x="11567" y="5273"/>
              <a:ext cx="437" cy="437"/>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13" name="椭圆 12"/>
            <p:cNvSpPr/>
            <p:nvPr/>
          </p:nvSpPr>
          <p:spPr>
            <a:xfrm>
              <a:off x="15994" y="5273"/>
              <a:ext cx="437" cy="437"/>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grpSp>
          <p:nvGrpSpPr>
            <p:cNvPr id="34836" name="组合 14"/>
            <p:cNvGrpSpPr/>
            <p:nvPr/>
          </p:nvGrpSpPr>
          <p:grpSpPr bwMode="auto">
            <a:xfrm>
              <a:off x="1956" y="3701"/>
              <a:ext cx="3370" cy="4599"/>
              <a:chOff x="1956" y="3701"/>
              <a:chExt cx="3370" cy="4599"/>
            </a:xfrm>
          </p:grpSpPr>
          <p:sp>
            <p:nvSpPr>
              <p:cNvPr id="20" name="泪滴形 19"/>
              <p:cNvSpPr/>
              <p:nvPr/>
            </p:nvSpPr>
            <p:spPr>
              <a:xfrm rot="13535338" flipV="1">
                <a:off x="1956" y="6350"/>
                <a:ext cx="1950" cy="1950"/>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34854" name="文本框 4"/>
              <p:cNvSpPr txBox="1">
                <a:spLocks noChangeArrowheads="1"/>
              </p:cNvSpPr>
              <p:nvPr/>
            </p:nvSpPr>
            <p:spPr bwMode="auto">
              <a:xfrm>
                <a:off x="2565" y="6818"/>
                <a:ext cx="828" cy="1064"/>
              </a:xfrm>
              <a:prstGeom prst="rect">
                <a:avLst/>
              </a:prstGeom>
              <a:noFill/>
              <a:ln w="9525">
                <a:noFill/>
                <a:miter lim="800000"/>
              </a:ln>
            </p:spPr>
            <p:txBody>
              <a:bodyPr wrap="none">
                <a:spAutoFit/>
              </a:bodyPr>
              <a:p>
                <a:r>
                  <a:rPr lang="en-US" altLang="zh-CN" sz="2700" b="1">
                    <a:solidFill>
                      <a:schemeClr val="bg1"/>
                    </a:solidFill>
                    <a:latin typeface="微软雅黑" panose="020B0503020204020204" pitchFamily="34" charset="-122"/>
                    <a:ea typeface="微软雅黑" panose="020B0503020204020204" pitchFamily="34" charset="-122"/>
                  </a:rPr>
                  <a:t>1</a:t>
                </a:r>
                <a:endParaRPr lang="en-US" altLang="zh-CN" sz="2700" b="1">
                  <a:solidFill>
                    <a:schemeClr val="bg1"/>
                  </a:solidFill>
                  <a:latin typeface="微软雅黑" panose="020B0503020204020204" pitchFamily="34" charset="-122"/>
                  <a:ea typeface="微软雅黑" panose="020B0503020204020204" pitchFamily="34" charset="-122"/>
                </a:endParaRPr>
              </a:p>
            </p:txBody>
          </p:sp>
          <p:sp>
            <p:nvSpPr>
              <p:cNvPr id="34855" name="文本框 21"/>
              <p:cNvSpPr txBox="1">
                <a:spLocks noChangeArrowheads="1"/>
              </p:cNvSpPr>
              <p:nvPr/>
            </p:nvSpPr>
            <p:spPr bwMode="auto">
              <a:xfrm>
                <a:off x="2062" y="3701"/>
                <a:ext cx="3264" cy="1064"/>
              </a:xfrm>
              <a:prstGeom prst="rect">
                <a:avLst/>
              </a:prstGeom>
              <a:noFill/>
              <a:ln w="9525">
                <a:noFill/>
                <a:miter lim="800000"/>
              </a:ln>
            </p:spPr>
            <p:txBody>
              <a:bodyPr wrap="none">
                <a:spAutoFit/>
              </a:bodyPr>
              <a:p>
                <a:r>
                  <a:rPr lang="zh-CN" altLang="en-US" sz="2700" b="1">
                    <a:solidFill>
                      <a:srgbClr val="23456E"/>
                    </a:solidFill>
                    <a:latin typeface="微软雅黑" panose="020B0503020204020204" pitchFamily="34" charset="-122"/>
                    <a:ea typeface="微软雅黑" panose="020B0503020204020204" pitchFamily="34" charset="-122"/>
                  </a:rPr>
                  <a:t>选题立项</a:t>
                </a:r>
                <a:endParaRPr lang="zh-CN" altLang="en-US" sz="2700" b="1">
                  <a:solidFill>
                    <a:srgbClr val="F69240"/>
                  </a:solidFill>
                  <a:latin typeface="微软雅黑" panose="020B0503020204020204" pitchFamily="34" charset="-122"/>
                  <a:ea typeface="微软雅黑" panose="020B0503020204020204" pitchFamily="34" charset="-122"/>
                </a:endParaRPr>
              </a:p>
            </p:txBody>
          </p:sp>
        </p:grpSp>
        <p:grpSp>
          <p:nvGrpSpPr>
            <p:cNvPr id="34837" name="组合 16"/>
            <p:cNvGrpSpPr/>
            <p:nvPr/>
          </p:nvGrpSpPr>
          <p:grpSpPr bwMode="auto">
            <a:xfrm>
              <a:off x="5999" y="2743"/>
              <a:ext cx="3340" cy="4324"/>
              <a:chOff x="5999" y="2743"/>
              <a:chExt cx="3340" cy="4324"/>
            </a:xfrm>
          </p:grpSpPr>
          <p:sp>
            <p:nvSpPr>
              <p:cNvPr id="2" name="泪滴形 1"/>
              <p:cNvSpPr/>
              <p:nvPr/>
            </p:nvSpPr>
            <p:spPr>
              <a:xfrm rot="8064662">
                <a:off x="6402" y="2744"/>
                <a:ext cx="1950" cy="1947"/>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34849" name="文本框 1"/>
              <p:cNvSpPr txBox="1">
                <a:spLocks noChangeArrowheads="1"/>
              </p:cNvSpPr>
              <p:nvPr/>
            </p:nvSpPr>
            <p:spPr bwMode="auto">
              <a:xfrm>
                <a:off x="5999" y="5947"/>
                <a:ext cx="3340" cy="1064"/>
              </a:xfrm>
              <a:prstGeom prst="rect">
                <a:avLst/>
              </a:prstGeom>
              <a:noFill/>
              <a:ln w="9525">
                <a:noFill/>
                <a:miter lim="800000"/>
              </a:ln>
            </p:spPr>
            <p:txBody>
              <a:bodyPr wrap="square">
                <a:spAutoFit/>
              </a:bodyPr>
              <a:p>
                <a:r>
                  <a:rPr lang="zh-CN" altLang="en-US" sz="2700" b="1">
                    <a:solidFill>
                      <a:srgbClr val="F69240"/>
                    </a:solidFill>
                    <a:latin typeface="微软雅黑" panose="020B0503020204020204" pitchFamily="34" charset="-122"/>
                    <a:ea typeface="微软雅黑" panose="020B0503020204020204" pitchFamily="34" charset="-122"/>
                  </a:rPr>
                  <a:t>论文写作</a:t>
                </a:r>
                <a:endParaRPr lang="zh-CN" altLang="en-US" sz="2700" b="1">
                  <a:solidFill>
                    <a:srgbClr val="F69240"/>
                  </a:solidFill>
                  <a:latin typeface="微软雅黑" panose="020B0503020204020204" pitchFamily="34" charset="-122"/>
                  <a:ea typeface="微软雅黑" panose="020B0503020204020204" pitchFamily="34" charset="-122"/>
                </a:endParaRPr>
              </a:p>
            </p:txBody>
          </p:sp>
          <p:sp>
            <p:nvSpPr>
              <p:cNvPr id="34850" name="文本框 5"/>
              <p:cNvSpPr txBox="1">
                <a:spLocks noChangeArrowheads="1"/>
              </p:cNvSpPr>
              <p:nvPr/>
            </p:nvSpPr>
            <p:spPr bwMode="auto">
              <a:xfrm>
                <a:off x="7019" y="3209"/>
                <a:ext cx="868" cy="1076"/>
              </a:xfrm>
              <a:prstGeom prst="rect">
                <a:avLst/>
              </a:prstGeom>
              <a:noFill/>
              <a:ln w="9525">
                <a:noFill/>
                <a:miter lim="800000"/>
              </a:ln>
            </p:spPr>
            <p:txBody>
              <a:bodyPr wrap="none">
                <a:spAutoFit/>
              </a:bodyPr>
              <a:p>
                <a:r>
                  <a:rPr lang="en-US" altLang="zh-CN" sz="2700" b="1">
                    <a:solidFill>
                      <a:schemeClr val="bg1"/>
                    </a:solidFill>
                    <a:latin typeface="微软雅黑" panose="020B0503020204020204" pitchFamily="34" charset="-122"/>
                    <a:ea typeface="微软雅黑" panose="020B0503020204020204" pitchFamily="34" charset="-122"/>
                  </a:rPr>
                  <a:t>2</a:t>
                </a:r>
                <a:endParaRPr lang="en-US" altLang="zh-CN" sz="2700" b="1">
                  <a:solidFill>
                    <a:schemeClr val="bg1"/>
                  </a:solidFill>
                  <a:latin typeface="微软雅黑" panose="020B0503020204020204" pitchFamily="34" charset="-122"/>
                  <a:ea typeface="微软雅黑" panose="020B0503020204020204" pitchFamily="34" charset="-122"/>
                </a:endParaRPr>
              </a:p>
            </p:txBody>
          </p:sp>
          <p:sp>
            <p:nvSpPr>
              <p:cNvPr id="34851" name="文本框 22"/>
              <p:cNvSpPr txBox="1">
                <a:spLocks noChangeArrowheads="1"/>
              </p:cNvSpPr>
              <p:nvPr/>
            </p:nvSpPr>
            <p:spPr bwMode="auto">
              <a:xfrm>
                <a:off x="6275" y="6006"/>
                <a:ext cx="621" cy="1061"/>
              </a:xfrm>
              <a:prstGeom prst="rect">
                <a:avLst/>
              </a:prstGeom>
              <a:noFill/>
              <a:ln w="9525">
                <a:noFill/>
                <a:miter lim="800000"/>
              </a:ln>
            </p:spPr>
            <p:txBody>
              <a:bodyPr wrap="none">
                <a:spAutoFit/>
              </a:bodyPr>
              <a:p>
                <a:endParaRPr lang="zh-CN" altLang="en-US" sz="2700" b="1">
                  <a:solidFill>
                    <a:srgbClr val="FC7603"/>
                  </a:solidFill>
                  <a:latin typeface="微软雅黑" panose="020B0503020204020204" pitchFamily="34" charset="-122"/>
                  <a:ea typeface="微软雅黑" panose="020B0503020204020204" pitchFamily="34" charset="-122"/>
                </a:endParaRPr>
              </a:p>
            </p:txBody>
          </p:sp>
        </p:grpSp>
        <p:grpSp>
          <p:nvGrpSpPr>
            <p:cNvPr id="34838" name="组合 20"/>
            <p:cNvGrpSpPr/>
            <p:nvPr/>
          </p:nvGrpSpPr>
          <p:grpSpPr bwMode="auto">
            <a:xfrm>
              <a:off x="14940" y="2743"/>
              <a:ext cx="3264" cy="4268"/>
              <a:chOff x="14940" y="2743"/>
              <a:chExt cx="3264" cy="4268"/>
            </a:xfrm>
          </p:grpSpPr>
          <p:sp>
            <p:nvSpPr>
              <p:cNvPr id="16" name="泪滴形 15"/>
              <p:cNvSpPr/>
              <p:nvPr/>
            </p:nvSpPr>
            <p:spPr>
              <a:xfrm rot="8064662">
                <a:off x="15217" y="2743"/>
                <a:ext cx="1950" cy="1950"/>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34845" name="文本框 3"/>
              <p:cNvSpPr txBox="1">
                <a:spLocks noChangeArrowheads="1"/>
              </p:cNvSpPr>
              <p:nvPr/>
            </p:nvSpPr>
            <p:spPr bwMode="auto">
              <a:xfrm>
                <a:off x="14940" y="5947"/>
                <a:ext cx="3264" cy="1064"/>
              </a:xfrm>
              <a:prstGeom prst="rect">
                <a:avLst/>
              </a:prstGeom>
              <a:noFill/>
              <a:ln w="9525">
                <a:noFill/>
                <a:miter lim="800000"/>
              </a:ln>
            </p:spPr>
            <p:txBody>
              <a:bodyPr wrap="none">
                <a:spAutoFit/>
              </a:bodyPr>
              <a:p>
                <a:r>
                  <a:rPr lang="zh-CN" altLang="en-US" sz="2700" b="1">
                    <a:solidFill>
                      <a:srgbClr val="23456E"/>
                    </a:solidFill>
                    <a:latin typeface="微软雅黑" panose="020B0503020204020204" pitchFamily="34" charset="-122"/>
                    <a:ea typeface="微软雅黑" panose="020B0503020204020204" pitchFamily="34" charset="-122"/>
                  </a:rPr>
                  <a:t>动态跟踪</a:t>
                </a:r>
                <a:endParaRPr lang="zh-CN" altLang="en-US" sz="2700" b="1">
                  <a:solidFill>
                    <a:srgbClr val="FC7603"/>
                  </a:solidFill>
                  <a:latin typeface="微软雅黑" panose="020B0503020204020204" pitchFamily="34" charset="-122"/>
                  <a:ea typeface="微软雅黑" panose="020B0503020204020204" pitchFamily="34" charset="-122"/>
                </a:endParaRPr>
              </a:p>
            </p:txBody>
          </p:sp>
          <p:sp>
            <p:nvSpPr>
              <p:cNvPr id="34846" name="文本框 6"/>
              <p:cNvSpPr txBox="1">
                <a:spLocks noChangeArrowheads="1"/>
              </p:cNvSpPr>
              <p:nvPr/>
            </p:nvSpPr>
            <p:spPr bwMode="auto">
              <a:xfrm>
                <a:off x="15824" y="3209"/>
                <a:ext cx="828" cy="1064"/>
              </a:xfrm>
              <a:prstGeom prst="rect">
                <a:avLst/>
              </a:prstGeom>
              <a:noFill/>
              <a:ln w="9525">
                <a:noFill/>
                <a:miter lim="800000"/>
              </a:ln>
            </p:spPr>
            <p:txBody>
              <a:bodyPr wrap="none">
                <a:spAutoFit/>
              </a:bodyPr>
              <a:p>
                <a:r>
                  <a:rPr lang="en-US" altLang="zh-CN" sz="2700" b="1">
                    <a:solidFill>
                      <a:schemeClr val="bg1"/>
                    </a:solidFill>
                    <a:latin typeface="微软雅黑" panose="020B0503020204020204" pitchFamily="34" charset="-122"/>
                    <a:ea typeface="微软雅黑" panose="020B0503020204020204" pitchFamily="34" charset="-122"/>
                  </a:rPr>
                  <a:t>4</a:t>
                </a:r>
                <a:endParaRPr lang="en-US" altLang="zh-CN" sz="2700" b="1">
                  <a:solidFill>
                    <a:schemeClr val="bg1"/>
                  </a:solidFill>
                  <a:latin typeface="微软雅黑" panose="020B0503020204020204" pitchFamily="34" charset="-122"/>
                  <a:ea typeface="微软雅黑" panose="020B0503020204020204" pitchFamily="34" charset="-122"/>
                </a:endParaRPr>
              </a:p>
            </p:txBody>
          </p:sp>
        </p:grpSp>
        <p:grpSp>
          <p:nvGrpSpPr>
            <p:cNvPr id="34839" name="组合 18"/>
            <p:cNvGrpSpPr/>
            <p:nvPr/>
          </p:nvGrpSpPr>
          <p:grpSpPr bwMode="auto">
            <a:xfrm>
              <a:off x="10405" y="3700"/>
              <a:ext cx="2357" cy="4600"/>
              <a:chOff x="10405" y="3700"/>
              <a:chExt cx="2357" cy="4600"/>
            </a:xfrm>
          </p:grpSpPr>
          <p:sp>
            <p:nvSpPr>
              <p:cNvPr id="18" name="泪滴形 17"/>
              <p:cNvSpPr/>
              <p:nvPr/>
            </p:nvSpPr>
            <p:spPr>
              <a:xfrm rot="13535338" flipV="1">
                <a:off x="10811" y="6349"/>
                <a:ext cx="1950" cy="1952"/>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34842" name="文本框 7"/>
              <p:cNvSpPr txBox="1">
                <a:spLocks noChangeArrowheads="1"/>
              </p:cNvSpPr>
              <p:nvPr/>
            </p:nvSpPr>
            <p:spPr bwMode="auto">
              <a:xfrm>
                <a:off x="11419" y="6817"/>
                <a:ext cx="828" cy="1064"/>
              </a:xfrm>
              <a:prstGeom prst="rect">
                <a:avLst/>
              </a:prstGeom>
              <a:noFill/>
              <a:ln w="9525">
                <a:noFill/>
                <a:miter lim="800000"/>
              </a:ln>
            </p:spPr>
            <p:txBody>
              <a:bodyPr wrap="none">
                <a:spAutoFit/>
              </a:bodyPr>
              <a:p>
                <a:r>
                  <a:rPr lang="en-US" altLang="zh-CN" sz="2700" b="1">
                    <a:solidFill>
                      <a:schemeClr val="bg1"/>
                    </a:solidFill>
                    <a:latin typeface="微软雅黑" panose="020B0503020204020204" pitchFamily="34" charset="-122"/>
                    <a:ea typeface="微软雅黑" panose="020B0503020204020204" pitchFamily="34" charset="-122"/>
                  </a:rPr>
                  <a:t>3</a:t>
                </a:r>
                <a:endParaRPr lang="en-US" altLang="zh-CN" sz="2700" b="1">
                  <a:solidFill>
                    <a:schemeClr val="bg1"/>
                  </a:solidFill>
                  <a:latin typeface="微软雅黑" panose="020B0503020204020204" pitchFamily="34" charset="-122"/>
                  <a:ea typeface="微软雅黑" panose="020B0503020204020204" pitchFamily="34" charset="-122"/>
                </a:endParaRPr>
              </a:p>
            </p:txBody>
          </p:sp>
          <p:sp>
            <p:nvSpPr>
              <p:cNvPr id="34843" name="文本框 25"/>
              <p:cNvSpPr txBox="1">
                <a:spLocks noChangeArrowheads="1"/>
              </p:cNvSpPr>
              <p:nvPr/>
            </p:nvSpPr>
            <p:spPr bwMode="auto">
              <a:xfrm>
                <a:off x="10405" y="3700"/>
                <a:ext cx="1421" cy="1064"/>
              </a:xfrm>
              <a:prstGeom prst="rect">
                <a:avLst/>
              </a:prstGeom>
              <a:noFill/>
              <a:ln w="9525">
                <a:noFill/>
                <a:miter lim="800000"/>
              </a:ln>
            </p:spPr>
            <p:txBody>
              <a:bodyPr wrap="none">
                <a:spAutoFit/>
              </a:bodyPr>
              <a:p>
                <a:r>
                  <a:rPr lang="zh-CN" altLang="en-US" sz="2700" b="1">
                    <a:solidFill>
                      <a:srgbClr val="23456E"/>
                    </a:solidFill>
                    <a:latin typeface="微软雅黑" panose="020B0503020204020204" pitchFamily="34" charset="-122"/>
                    <a:ea typeface="微软雅黑" panose="020B0503020204020204" pitchFamily="34" charset="-122"/>
                  </a:rPr>
                  <a:t>投稿</a:t>
                </a:r>
                <a:endParaRPr lang="zh-CN" altLang="en-US" sz="2700" b="1">
                  <a:solidFill>
                    <a:srgbClr val="23456E"/>
                  </a:solidFill>
                  <a:latin typeface="微软雅黑" panose="020B0503020204020204" pitchFamily="34" charset="-122"/>
                  <a:ea typeface="微软雅黑" panose="020B0503020204020204" pitchFamily="34" charset="-122"/>
                </a:endParaRPr>
              </a:p>
            </p:txBody>
          </p:sp>
        </p:grpSp>
      </p:gr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文本框 2"/>
          <p:cNvSpPr txBox="1"/>
          <p:nvPr/>
        </p:nvSpPr>
        <p:spPr>
          <a:xfrm>
            <a:off x="539750" y="0"/>
            <a:ext cx="5095240" cy="398780"/>
          </a:xfrm>
          <a:prstGeom prst="rect">
            <a:avLst/>
          </a:prstGeom>
          <a:noFill/>
        </p:spPr>
        <p:txBody>
          <a:bodyPr wrap="none" rtlCol="0">
            <a:spAutoFit/>
          </a:bodyPr>
          <a:p>
            <a:r>
              <a:rPr lang="en-US" altLang="zh-CN"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文献调研</a:t>
            </a:r>
            <a:r>
              <a:rPr lang="en-US" altLang="zh-CN"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文献检索、文献阅读、文献分析</a:t>
            </a:r>
            <a:endPar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685" y="831215"/>
            <a:ext cx="8268970"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descr="logo"/>
          <p:cNvPicPr>
            <a:picLocks noChangeAspect="1"/>
          </p:cNvPicPr>
          <p:nvPr>
            <p:custDataLst>
              <p:tags r:id="rId3"/>
            </p:custDataLst>
          </p:nvPr>
        </p:nvPicPr>
        <p:blipFill>
          <a:blip r:embed="rId4"/>
          <a:stretch>
            <a:fillRect/>
          </a:stretch>
        </p:blipFill>
        <p:spPr>
          <a:xfrm>
            <a:off x="-33020" y="-50800"/>
            <a:ext cx="544830" cy="470535"/>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39750" y="0"/>
            <a:ext cx="3757930" cy="398780"/>
          </a:xfrm>
          <a:prstGeom prst="rect">
            <a:avLst/>
          </a:prstGeom>
          <a:noFill/>
        </p:spPr>
        <p:txBody>
          <a:bodyPr wrap="none" rtlCol="0">
            <a:spAutoFit/>
          </a:bodyPr>
          <a:p>
            <a:r>
              <a:rPr lang="en-US" altLang="zh-CN"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可视化分析</a:t>
            </a:r>
            <a:r>
              <a:rPr lang="en-US" altLang="zh-CN"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了解课题的概况</a:t>
            </a:r>
            <a:endPar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logo"/>
          <p:cNvPicPr>
            <a:picLocks noChangeAspect="1"/>
          </p:cNvPicPr>
          <p:nvPr>
            <p:custDataLst>
              <p:tags r:id="rId1"/>
            </p:custDataLst>
          </p:nvPr>
        </p:nvPicPr>
        <p:blipFill>
          <a:blip r:embed="rId2"/>
          <a:stretch>
            <a:fillRect/>
          </a:stretch>
        </p:blipFill>
        <p:spPr>
          <a:xfrm>
            <a:off x="-33020" y="-50800"/>
            <a:ext cx="544830" cy="470535"/>
          </a:xfrm>
          <a:prstGeom prst="rect">
            <a:avLst/>
          </a:prstGeom>
        </p:spPr>
      </p:pic>
      <p:pic>
        <p:nvPicPr>
          <p:cNvPr id="6" name="图片 5"/>
          <p:cNvPicPr>
            <a:picLocks noChangeAspect="1"/>
          </p:cNvPicPr>
          <p:nvPr/>
        </p:nvPicPr>
        <p:blipFill>
          <a:blip r:embed="rId3"/>
          <a:stretch>
            <a:fillRect/>
          </a:stretch>
        </p:blipFill>
        <p:spPr>
          <a:xfrm>
            <a:off x="323215" y="454025"/>
            <a:ext cx="8547100" cy="4344670"/>
          </a:xfrm>
          <a:prstGeom prst="rect">
            <a:avLst/>
          </a:prstGeom>
        </p:spPr>
      </p:pic>
      <p:pic>
        <p:nvPicPr>
          <p:cNvPr id="7" name="图片 6"/>
          <p:cNvPicPr>
            <a:picLocks noChangeAspect="1"/>
          </p:cNvPicPr>
          <p:nvPr/>
        </p:nvPicPr>
        <p:blipFill>
          <a:blip r:embed="rId4"/>
          <a:stretch>
            <a:fillRect/>
          </a:stretch>
        </p:blipFill>
        <p:spPr>
          <a:xfrm>
            <a:off x="302260" y="454025"/>
            <a:ext cx="8568055" cy="4157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11505" y="-14605"/>
            <a:ext cx="3174365" cy="398780"/>
          </a:xfrm>
          <a:prstGeom prst="rect">
            <a:avLst/>
          </a:prstGeom>
          <a:noFill/>
        </p:spPr>
        <p:txBody>
          <a:bodyPr wrap="none" rtlCol="0">
            <a:spAutoFit/>
          </a:bodyPr>
          <a:p>
            <a:r>
              <a:rPr lang="en-US" altLang="zh-CN"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文献综述</a:t>
            </a:r>
            <a:r>
              <a:rPr lang="en-US" altLang="zh-CN"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深入课题发展</a:t>
            </a:r>
            <a:endPar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logo"/>
          <p:cNvPicPr>
            <a:picLocks noChangeAspect="1"/>
          </p:cNvPicPr>
          <p:nvPr>
            <p:custDataLst>
              <p:tags r:id="rId1"/>
            </p:custDataLst>
          </p:nvPr>
        </p:nvPicPr>
        <p:blipFill>
          <a:blip r:embed="rId2"/>
          <a:stretch>
            <a:fillRect/>
          </a:stretch>
        </p:blipFill>
        <p:spPr>
          <a:xfrm>
            <a:off x="-33020" y="-50800"/>
            <a:ext cx="544830" cy="470535"/>
          </a:xfrm>
          <a:prstGeom prst="rect">
            <a:avLst/>
          </a:prstGeom>
        </p:spPr>
      </p:pic>
      <p:pic>
        <p:nvPicPr>
          <p:cNvPr id="6" name="图片 5"/>
          <p:cNvPicPr>
            <a:picLocks noChangeAspect="1"/>
          </p:cNvPicPr>
          <p:nvPr/>
        </p:nvPicPr>
        <p:blipFill>
          <a:blip r:embed="rId3"/>
          <a:stretch>
            <a:fillRect/>
          </a:stretch>
        </p:blipFill>
        <p:spPr>
          <a:xfrm>
            <a:off x="251460" y="387985"/>
            <a:ext cx="8875395" cy="418401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6" name="TextBox 6"/>
          <p:cNvSpPr/>
          <p:nvPr/>
        </p:nvSpPr>
        <p:spPr>
          <a:xfrm>
            <a:off x="998935" y="745331"/>
            <a:ext cx="2957513" cy="329565"/>
          </a:xfrm>
          <a:prstGeom prst="rect">
            <a:avLst/>
          </a:prstGeom>
          <a:noFill/>
          <a:ln w="9525">
            <a:noFill/>
          </a:ln>
        </p:spPr>
        <p:txBody>
          <a:bodyPr lIns="59892" tIns="29946" rIns="59892" bIns="29946" anchor="t">
            <a:spAutoFit/>
          </a:bodyPr>
          <a:p>
            <a:pPr>
              <a:lnSpc>
                <a:spcPct val="130000"/>
              </a:lnSpc>
            </a:pPr>
            <a:r>
              <a:rPr lang="en-US" altLang="zh-CN" sz="1350" dirty="0">
                <a:solidFill>
                  <a:srgbClr val="5F5E5C"/>
                </a:solidFill>
                <a:latin typeface="微软雅黑" panose="020B0503020204020204" pitchFamily="34" charset="-122"/>
                <a:ea typeface="微软雅黑" panose="020B0503020204020204" pitchFamily="34" charset="-122"/>
              </a:rPr>
              <a:t> </a:t>
            </a:r>
            <a:endParaRPr lang="zh-CN" altLang="en-US" sz="1350" dirty="0">
              <a:solidFill>
                <a:srgbClr val="FF8500"/>
              </a:solidFill>
              <a:latin typeface="华康俪金黑W8(P)" pitchFamily="2" charset="-122"/>
              <a:ea typeface="华康俪金黑W8(P)" pitchFamily="2" charset="-122"/>
              <a:sym typeface="华康俪金黑W8(P)" pitchFamily="2" charset="-122"/>
            </a:endParaRPr>
          </a:p>
        </p:txBody>
      </p:sp>
      <p:sp>
        <p:nvSpPr>
          <p:cNvPr id="33798" name="TextBox 6"/>
          <p:cNvSpPr/>
          <p:nvPr/>
        </p:nvSpPr>
        <p:spPr>
          <a:xfrm>
            <a:off x="827405" y="1075055"/>
            <a:ext cx="4744720" cy="2765425"/>
          </a:xfrm>
          <a:prstGeom prst="rect">
            <a:avLst/>
          </a:prstGeom>
          <a:noFill/>
          <a:ln w="9525">
            <a:noFill/>
          </a:ln>
        </p:spPr>
        <p:txBody>
          <a:bodyPr wrap="square" lIns="59892" tIns="29946" rIns="59892" bIns="29946" anchor="t">
            <a:spAutoFit/>
          </a:bodyPr>
          <a:p>
            <a:pPr>
              <a:lnSpc>
                <a:spcPct val="130000"/>
              </a:lnSpc>
              <a:spcAft>
                <a:spcPts val="600"/>
              </a:spcAft>
              <a:buSzPct val="25000"/>
              <a:buFont typeface="Wingdings" panose="05000000000000000000" pitchFamily="2" charset="2"/>
              <a:buChar char="l"/>
            </a:pPr>
            <a:r>
              <a:rPr lang="zh-CN" altLang="en-US" sz="1500" dirty="0">
                <a:latin typeface="Calibri" panose="020F0502020204030204" charset="0"/>
                <a:ea typeface="宋体" panose="02010600030101010101" pitchFamily="2" charset="-122"/>
              </a:rPr>
              <a:t> </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文章平时怎么管理</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Aft>
                <a:spcPts val="600"/>
              </a:spcAft>
              <a:buSzPct val="25000"/>
              <a:buFont typeface="Wingdings" panose="05000000000000000000" pitchFamily="2" charset="2"/>
              <a:buChar char="l"/>
            </a:pP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Aft>
                <a:spcPts val="600"/>
              </a:spcAft>
              <a:buSzPct val="25000"/>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 读书笔记平时怎么管理</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Aft>
                <a:spcPts val="600"/>
              </a:spcAft>
              <a:buSzPct val="25000"/>
              <a:buFont typeface="Wingdings" panose="05000000000000000000" pitchFamily="2" charset="2"/>
              <a:buChar char="l"/>
            </a:pP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Aft>
                <a:spcPts val="600"/>
              </a:spcAft>
              <a:buSzPct val="25000"/>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 参考文献怎么录入</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Picture 8" descr="263915-131105142418"/>
          <p:cNvPicPr>
            <a:picLocks noChangeAspect="1"/>
          </p:cNvPicPr>
          <p:nvPr/>
        </p:nvPicPr>
        <p:blipFill>
          <a:blip r:embed="rId1"/>
          <a:stretch>
            <a:fillRect/>
          </a:stretch>
        </p:blipFill>
        <p:spPr>
          <a:xfrm>
            <a:off x="6604635" y="391160"/>
            <a:ext cx="2539365" cy="4361180"/>
          </a:xfrm>
          <a:prstGeom prst="rect">
            <a:avLst/>
          </a:prstGeom>
          <a:noFill/>
          <a:ln w="9525">
            <a:noFill/>
          </a:ln>
        </p:spPr>
      </p:pic>
      <p:pic>
        <p:nvPicPr>
          <p:cNvPr id="4" name="图片 3"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3" name="文本框 2"/>
          <p:cNvSpPr txBox="1"/>
          <p:nvPr/>
        </p:nvSpPr>
        <p:spPr>
          <a:xfrm>
            <a:off x="539750" y="14605"/>
            <a:ext cx="4589145" cy="398780"/>
          </a:xfrm>
          <a:prstGeom prst="rect">
            <a:avLst/>
          </a:prstGeom>
          <a:noFill/>
        </p:spPr>
        <p:txBody>
          <a:bodyPr wrap="none" rtlCol="0">
            <a:spAutoFit/>
          </a:bodyPr>
          <a:p>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管理</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撰写调研到的文献</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文献管理软件</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p:cTn id="7" dur="500" fill="hold"/>
                                        <p:tgtEl>
                                          <p:spTgt spid="33798"/>
                                        </p:tgtEl>
                                        <p:attrNameLst>
                                          <p:attrName>ppt_x</p:attrName>
                                        </p:attrNameLst>
                                      </p:cBhvr>
                                      <p:tavLst>
                                        <p:tav tm="0">
                                          <p:val>
                                            <p:strVal val="1+#ppt_w/2"/>
                                          </p:val>
                                        </p:tav>
                                        <p:tav tm="100000">
                                          <p:val>
                                            <p:strVal val="#ppt_x"/>
                                          </p:val>
                                        </p:tav>
                                      </p:tavLst>
                                    </p:anim>
                                    <p:anim calcmode="lin" valueType="num">
                                      <p:cBhvr>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bldLvl="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6" name="TextBox 6"/>
          <p:cNvSpPr/>
          <p:nvPr/>
        </p:nvSpPr>
        <p:spPr>
          <a:xfrm>
            <a:off x="998935" y="745331"/>
            <a:ext cx="2957513" cy="329565"/>
          </a:xfrm>
          <a:prstGeom prst="rect">
            <a:avLst/>
          </a:prstGeom>
          <a:noFill/>
          <a:ln w="9525">
            <a:noFill/>
          </a:ln>
        </p:spPr>
        <p:txBody>
          <a:bodyPr lIns="59892" tIns="29946" rIns="59892" bIns="29946" anchor="t">
            <a:spAutoFit/>
          </a:bodyPr>
          <a:p>
            <a:pPr>
              <a:lnSpc>
                <a:spcPct val="130000"/>
              </a:lnSpc>
            </a:pPr>
            <a:r>
              <a:rPr lang="en-US" altLang="zh-CN" sz="1350" dirty="0">
                <a:solidFill>
                  <a:srgbClr val="5F5E5C"/>
                </a:solidFill>
                <a:latin typeface="微软雅黑" panose="020B0503020204020204" pitchFamily="34" charset="-122"/>
                <a:ea typeface="微软雅黑" panose="020B0503020204020204" pitchFamily="34" charset="-122"/>
              </a:rPr>
              <a:t> </a:t>
            </a:r>
            <a:endParaRPr lang="zh-CN" altLang="en-US" sz="1350" dirty="0">
              <a:solidFill>
                <a:srgbClr val="FF8500"/>
              </a:solidFill>
              <a:latin typeface="华康俪金黑W8(P)" pitchFamily="2" charset="-122"/>
              <a:ea typeface="华康俪金黑W8(P)" pitchFamily="2" charset="-122"/>
              <a:sym typeface="华康俪金黑W8(P)" pitchFamily="2" charset="-122"/>
            </a:endParaRPr>
          </a:p>
        </p:txBody>
      </p:sp>
      <p:pic>
        <p:nvPicPr>
          <p:cNvPr id="4" name="图片 3" descr="logo"/>
          <p:cNvPicPr>
            <a:picLocks noChangeAspect="1"/>
          </p:cNvPicPr>
          <p:nvPr>
            <p:custDataLst>
              <p:tags r:id="rId1"/>
            </p:custDataLst>
          </p:nvPr>
        </p:nvPicPr>
        <p:blipFill>
          <a:blip r:embed="rId2"/>
          <a:stretch>
            <a:fillRect/>
          </a:stretch>
        </p:blipFill>
        <p:spPr>
          <a:xfrm>
            <a:off x="-33020" y="-50800"/>
            <a:ext cx="544830" cy="470535"/>
          </a:xfrm>
          <a:prstGeom prst="rect">
            <a:avLst/>
          </a:prstGeom>
        </p:spPr>
      </p:pic>
      <p:sp>
        <p:nvSpPr>
          <p:cNvPr id="3" name="文本框 2"/>
          <p:cNvSpPr txBox="1"/>
          <p:nvPr/>
        </p:nvSpPr>
        <p:spPr>
          <a:xfrm>
            <a:off x="539750" y="14605"/>
            <a:ext cx="2468880" cy="398780"/>
          </a:xfrm>
          <a:prstGeom prst="rect">
            <a:avLst/>
          </a:prstGeom>
          <a:noFill/>
        </p:spPr>
        <p:txBody>
          <a:bodyPr wrap="none" rtlCol="0">
            <a:spAutoFit/>
          </a:bodyPr>
          <a:p>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常见的文献管理软件</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descr="31393935333132353b31393939353539343bd0f2bac53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360" y="934720"/>
            <a:ext cx="469265" cy="469265"/>
          </a:xfrm>
          <a:prstGeom prst="rect">
            <a:avLst/>
          </a:prstGeom>
        </p:spPr>
      </p:pic>
      <p:sp>
        <p:nvSpPr>
          <p:cNvPr id="7" name="文本框 6"/>
          <p:cNvSpPr txBox="1"/>
          <p:nvPr/>
        </p:nvSpPr>
        <p:spPr>
          <a:xfrm>
            <a:off x="1209675" y="846455"/>
            <a:ext cx="7392035" cy="706755"/>
          </a:xfrm>
          <a:prstGeom prst="rect">
            <a:avLst/>
          </a:prstGeom>
          <a:noFill/>
        </p:spPr>
        <p:txBody>
          <a:bodyPr wrap="square" rtlCol="0">
            <a:spAutoFit/>
          </a:bodyPr>
          <a:p>
            <a:r>
              <a:rPr lang="en-US" altLang="zh-CN" sz="2000" b="1">
                <a:latin typeface="黑体" panose="02010609060101010101" charset="-122"/>
                <a:ea typeface="黑体" panose="02010609060101010101" charset="-122"/>
                <a:cs typeface="黑体" panose="02010609060101010101" charset="-122"/>
              </a:rPr>
              <a:t>Endnote</a:t>
            </a:r>
            <a:r>
              <a:rPr lang="zh-CN" altLang="en-US" sz="2000" b="1">
                <a:latin typeface="黑体" panose="02010609060101010101" charset="-122"/>
                <a:ea typeface="黑体" panose="02010609060101010101" charset="-122"/>
                <a:cs typeface="黑体" panose="02010609060101010101" charset="-122"/>
              </a:rPr>
              <a:t>软件，虽然是商业软件，有破解版，请关注</a:t>
            </a:r>
            <a:r>
              <a:rPr lang="en-US" altLang="zh-CN" sz="2000" b="1">
                <a:latin typeface="黑体" panose="02010609060101010101" charset="-122"/>
                <a:ea typeface="黑体" panose="02010609060101010101" charset="-122"/>
                <a:cs typeface="黑体" panose="02010609060101010101" charset="-122"/>
              </a:rPr>
              <a:t>1</a:t>
            </a:r>
            <a:r>
              <a:rPr lang="zh-CN" altLang="en-US" sz="2000" b="1">
                <a:latin typeface="黑体" panose="02010609060101010101" charset="-122"/>
                <a:ea typeface="黑体" panose="02010609060101010101" charset="-122"/>
                <a:cs typeface="黑体" panose="02010609060101010101" charset="-122"/>
              </a:rPr>
              <a:t>小时讲座</a:t>
            </a:r>
            <a:r>
              <a:rPr lang="en-US" altLang="zh-CN" sz="2000" b="1">
                <a:latin typeface="黑体" panose="02010609060101010101" charset="-122"/>
                <a:ea typeface="黑体" panose="02010609060101010101" charset="-122"/>
                <a:cs typeface="黑体" panose="02010609060101010101" charset="-122"/>
              </a:rPr>
              <a:t>“Endnote</a:t>
            </a:r>
            <a:r>
              <a:rPr lang="zh-CN" altLang="en-US" sz="2000" b="1">
                <a:latin typeface="黑体" panose="02010609060101010101" charset="-122"/>
                <a:ea typeface="黑体" panose="02010609060101010101" charset="-122"/>
                <a:cs typeface="黑体" panose="02010609060101010101" charset="-122"/>
              </a:rPr>
              <a:t>文献管理软件</a:t>
            </a:r>
            <a:r>
              <a:rPr lang="en-US" altLang="zh-CN" sz="2000" b="1">
                <a:latin typeface="黑体" panose="02010609060101010101" charset="-122"/>
                <a:ea typeface="黑体" panose="02010609060101010101" charset="-122"/>
                <a:cs typeface="黑体" panose="02010609060101010101" charset="-122"/>
              </a:rPr>
              <a:t>”</a:t>
            </a:r>
            <a:endParaRPr lang="en-US" altLang="zh-CN" sz="2000" b="1">
              <a:latin typeface="黑体" panose="02010609060101010101" charset="-122"/>
              <a:ea typeface="黑体" panose="02010609060101010101" charset="-122"/>
              <a:cs typeface="黑体" panose="02010609060101010101" charset="-122"/>
            </a:endParaRPr>
          </a:p>
        </p:txBody>
      </p:sp>
      <p:pic>
        <p:nvPicPr>
          <p:cNvPr id="8" name="图片 7" descr="31393935333132353b31393939353539353bd0f2bac53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645" y="1708150"/>
            <a:ext cx="502285" cy="502285"/>
          </a:xfrm>
          <a:prstGeom prst="rect">
            <a:avLst/>
          </a:prstGeom>
        </p:spPr>
      </p:pic>
      <p:sp>
        <p:nvSpPr>
          <p:cNvPr id="9" name="文本框 8"/>
          <p:cNvSpPr txBox="1"/>
          <p:nvPr/>
        </p:nvSpPr>
        <p:spPr>
          <a:xfrm>
            <a:off x="1331595" y="1708150"/>
            <a:ext cx="2485390" cy="398780"/>
          </a:xfrm>
          <a:prstGeom prst="rect">
            <a:avLst/>
          </a:prstGeom>
          <a:noFill/>
        </p:spPr>
        <p:txBody>
          <a:bodyPr wrap="none" rtlCol="0">
            <a:spAutoFit/>
          </a:bodyPr>
          <a:p>
            <a:pPr algn="l"/>
            <a:r>
              <a:rPr lang="zh-CN" altLang="en-US" sz="2000" b="1">
                <a:latin typeface="黑体" panose="02010609060101010101" charset="-122"/>
                <a:ea typeface="黑体" panose="02010609060101010101" charset="-122"/>
                <a:cs typeface="黑体" panose="02010609060101010101" charset="-122"/>
              </a:rPr>
              <a:t>Mende</a:t>
            </a:r>
            <a:r>
              <a:rPr lang="en-US" altLang="zh-CN" sz="2000" b="1">
                <a:latin typeface="黑体" panose="02010609060101010101" charset="-122"/>
                <a:ea typeface="黑体" panose="02010609060101010101" charset="-122"/>
                <a:cs typeface="黑体" panose="02010609060101010101" charset="-122"/>
              </a:rPr>
              <a:t>ley</a:t>
            </a:r>
            <a:r>
              <a:rPr lang="zh-CN" altLang="en-US" sz="2000" b="1">
                <a:latin typeface="黑体" panose="02010609060101010101" charset="-122"/>
                <a:ea typeface="黑体" panose="02010609060101010101" charset="-122"/>
                <a:cs typeface="黑体" panose="02010609060101010101" charset="-122"/>
              </a:rPr>
              <a:t>，免费软件</a:t>
            </a:r>
            <a:endParaRPr lang="zh-CN" altLang="en-US" sz="2000" b="1">
              <a:latin typeface="黑体" panose="02010609060101010101" charset="-122"/>
              <a:ea typeface="黑体" panose="02010609060101010101" charset="-122"/>
              <a:cs typeface="黑体" panose="02010609060101010101" charset="-122"/>
            </a:endParaRPr>
          </a:p>
        </p:txBody>
      </p:sp>
      <p:pic>
        <p:nvPicPr>
          <p:cNvPr id="10" name="图片 9" descr="31393935333132353b31393939353539363bd0f2bac53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645" y="2500630"/>
            <a:ext cx="502285" cy="502285"/>
          </a:xfrm>
          <a:prstGeom prst="rect">
            <a:avLst/>
          </a:prstGeom>
        </p:spPr>
      </p:pic>
      <p:sp>
        <p:nvSpPr>
          <p:cNvPr id="11" name="文本框 10"/>
          <p:cNvSpPr txBox="1"/>
          <p:nvPr/>
        </p:nvSpPr>
        <p:spPr>
          <a:xfrm>
            <a:off x="1331595" y="2500630"/>
            <a:ext cx="4572000" cy="398780"/>
          </a:xfrm>
          <a:prstGeom prst="rect">
            <a:avLst/>
          </a:prstGeom>
          <a:noFill/>
        </p:spPr>
        <p:txBody>
          <a:bodyPr wrap="square" rtlCol="0" anchor="t">
            <a:spAutoFit/>
          </a:bodyPr>
          <a:p>
            <a:r>
              <a:rPr lang="en-US" altLang="zh-CN" sz="2000" b="1">
                <a:latin typeface="黑体" panose="02010609060101010101" charset="-122"/>
                <a:ea typeface="黑体" panose="02010609060101010101" charset="-122"/>
                <a:cs typeface="黑体" panose="02010609060101010101" charset="-122"/>
              </a:rPr>
              <a:t>Zotero</a:t>
            </a:r>
            <a:r>
              <a:rPr lang="zh-CN" altLang="en-US" sz="2000" b="1">
                <a:latin typeface="黑体" panose="02010609060101010101" charset="-122"/>
                <a:ea typeface="黑体" panose="02010609060101010101" charset="-122"/>
                <a:cs typeface="黑体" panose="02010609060101010101" charset="-122"/>
              </a:rPr>
              <a:t>，免费软件</a:t>
            </a:r>
            <a:endParaRPr lang="zh-CN" altLang="en-US" sz="2000" b="1">
              <a:latin typeface="黑体" panose="02010609060101010101" charset="-122"/>
              <a:ea typeface="黑体" panose="02010609060101010101" charset="-122"/>
              <a:cs typeface="黑体" panose="02010609060101010101" charset="-122"/>
            </a:endParaRPr>
          </a:p>
        </p:txBody>
      </p:sp>
      <p:pic>
        <p:nvPicPr>
          <p:cNvPr id="12" name="图片 11" descr="31393935333132353b31393939353539373bd0f2bac53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9745" y="3221355"/>
            <a:ext cx="476250" cy="476250"/>
          </a:xfrm>
          <a:prstGeom prst="rect">
            <a:avLst/>
          </a:prstGeom>
        </p:spPr>
      </p:pic>
      <p:sp>
        <p:nvSpPr>
          <p:cNvPr id="13" name="文本框 12"/>
          <p:cNvSpPr txBox="1"/>
          <p:nvPr/>
        </p:nvSpPr>
        <p:spPr>
          <a:xfrm>
            <a:off x="1301750" y="3148965"/>
            <a:ext cx="7299960" cy="706755"/>
          </a:xfrm>
          <a:prstGeom prst="rect">
            <a:avLst/>
          </a:prstGeom>
          <a:noFill/>
        </p:spPr>
        <p:txBody>
          <a:bodyPr wrap="square" rtlCol="0" anchor="t">
            <a:spAutoFit/>
          </a:bodyPr>
          <a:p>
            <a:r>
              <a:rPr lang="zh-CN" altLang="en-US" sz="2000" b="1">
                <a:latin typeface="黑体" panose="02010609060101010101" charset="-122"/>
                <a:ea typeface="黑体" panose="02010609060101010101" charset="-122"/>
              </a:rPr>
              <a:t>CNKI E-Study中国知网官方推出的科研工具，不仅具备文献管理功能，还具备在线投稿和写作功能。</a:t>
            </a:r>
            <a:endParaRPr lang="zh-CN" altLang="en-US" sz="2000" b="1">
              <a:latin typeface="黑体" panose="02010609060101010101" charset="-122"/>
              <a:ea typeface="黑体" panose="02010609060101010101" charset="-122"/>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9397" name="Picture 4" descr="MC900058932[1]"/>
          <p:cNvPicPr>
            <a:picLocks noChangeAspect="1"/>
          </p:cNvPicPr>
          <p:nvPr/>
        </p:nvPicPr>
        <p:blipFill>
          <a:blip r:embed="rId2"/>
          <a:stretch>
            <a:fillRect/>
          </a:stretch>
        </p:blipFill>
        <p:spPr>
          <a:xfrm>
            <a:off x="251460" y="1419860"/>
            <a:ext cx="2093595" cy="1871980"/>
          </a:xfrm>
          <a:prstGeom prst="rect">
            <a:avLst/>
          </a:prstGeom>
          <a:noFill/>
          <a:ln w="9525">
            <a:noFill/>
          </a:ln>
        </p:spPr>
      </p:pic>
      <p:pic>
        <p:nvPicPr>
          <p:cNvPr id="5" name="图片 4" descr="logo"/>
          <p:cNvPicPr>
            <a:picLocks noChangeAspect="1"/>
          </p:cNvPicPr>
          <p:nvPr>
            <p:custDataLst>
              <p:tags r:id="rId3"/>
            </p:custDataLst>
          </p:nvPr>
        </p:nvPicPr>
        <p:blipFill>
          <a:blip r:embed="rId4"/>
          <a:stretch>
            <a:fillRect/>
          </a:stretch>
        </p:blipFill>
        <p:spPr>
          <a:xfrm>
            <a:off x="-33020" y="-50800"/>
            <a:ext cx="544830" cy="470535"/>
          </a:xfrm>
          <a:prstGeom prst="rect">
            <a:avLst/>
          </a:prstGeom>
        </p:spPr>
      </p:pic>
      <p:sp>
        <p:nvSpPr>
          <p:cNvPr id="6" name="文本框 5"/>
          <p:cNvSpPr txBox="1"/>
          <p:nvPr/>
        </p:nvSpPr>
        <p:spPr>
          <a:xfrm>
            <a:off x="683895" y="-40640"/>
            <a:ext cx="974090" cy="460375"/>
          </a:xfrm>
          <a:prstGeom prst="rect">
            <a:avLst/>
          </a:prstGeom>
          <a:noFill/>
        </p:spPr>
        <p:txBody>
          <a:bodyPr wrap="none" rtlCol="0">
            <a:spAutoFit/>
          </a:bodyPr>
          <a:p>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目</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录</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146" name="圆角矩形 4"/>
          <p:cNvSpPr/>
          <p:nvPr/>
        </p:nvSpPr>
        <p:spPr>
          <a:xfrm>
            <a:off x="3578701" y="2085975"/>
            <a:ext cx="3695700" cy="482204"/>
          </a:xfrm>
          <a:prstGeom prst="roundRect">
            <a:avLst>
              <a:gd name="adj" fmla="val 16667"/>
            </a:avLst>
          </a:prstGeom>
          <a:solidFill>
            <a:srgbClr val="0062AC"/>
          </a:solidFill>
          <a:ln w="25400" cap="flat" cmpd="sng">
            <a:solidFill>
              <a:srgbClr val="00B0F0"/>
            </a:solidFill>
            <a:prstDash val="solid"/>
            <a:round/>
            <a:headEnd type="none" w="med" len="med"/>
            <a:tailEnd type="none" w="med" len="med"/>
          </a:ln>
          <a:effectLst>
            <a:outerShdw dist="38100" dir="2699999" algn="ctr" rotWithShape="0">
              <a:srgbClr val="000000">
                <a:alpha val="35999"/>
              </a:srgbClr>
            </a:outerShdw>
          </a:effectLst>
        </p:spPr>
        <p:txBody>
          <a:bodyPr anchor="ctr"/>
          <a:p>
            <a:pPr algn="ctr"/>
            <a:endParaRPr lang="zh-CN" altLang="en-US" sz="1350" dirty="0">
              <a:solidFill>
                <a:srgbClr val="FFFFFF"/>
              </a:solidFill>
              <a:latin typeface="华文细黑" panose="02010600040101010101" pitchFamily="2" charset="-122"/>
              <a:ea typeface="宋体" panose="02010600030101010101" pitchFamily="2" charset="-122"/>
            </a:endParaRPr>
          </a:p>
        </p:txBody>
      </p:sp>
      <p:pic>
        <p:nvPicPr>
          <p:cNvPr id="6147" name="Picture 2" descr="C:\Documents and Settings\鱼不愚\桌面\3dicon1_zcool.com.cn [转换].png"/>
          <p:cNvPicPr>
            <a:picLocks noChangeAspect="1"/>
          </p:cNvPicPr>
          <p:nvPr/>
        </p:nvPicPr>
        <p:blipFill>
          <a:blip r:embed="rId5"/>
          <a:srcRect l="38753" r="35728" b="62553"/>
          <a:stretch>
            <a:fillRect/>
          </a:stretch>
        </p:blipFill>
        <p:spPr>
          <a:xfrm>
            <a:off x="3146505" y="1977390"/>
            <a:ext cx="857250" cy="933450"/>
          </a:xfrm>
          <a:prstGeom prst="rect">
            <a:avLst/>
          </a:prstGeom>
          <a:noFill/>
          <a:ln w="9525">
            <a:noFill/>
          </a:ln>
        </p:spPr>
      </p:pic>
      <p:sp>
        <p:nvSpPr>
          <p:cNvPr id="6148" name="TextBox 5"/>
          <p:cNvSpPr txBox="1"/>
          <p:nvPr/>
        </p:nvSpPr>
        <p:spPr>
          <a:xfrm>
            <a:off x="3314383" y="2244646"/>
            <a:ext cx="561975" cy="460375"/>
          </a:xfrm>
          <a:prstGeom prst="rect">
            <a:avLst/>
          </a:prstGeom>
          <a:noFill/>
          <a:ln w="9525">
            <a:noFill/>
          </a:ln>
        </p:spPr>
        <p:txBody>
          <a:bodyPr anchor="t">
            <a:spAutoFit/>
          </a:bodyPr>
          <a:p>
            <a:r>
              <a:rPr lang="zh-CN" altLang="en-US" sz="2400" b="1" dirty="0">
                <a:solidFill>
                  <a:srgbClr val="0070C0"/>
                </a:solidFill>
                <a:latin typeface="Arial Black" panose="020B0A04020102020204" pitchFamily="2" charset="0"/>
                <a:ea typeface="ClassizismAntiqua"/>
              </a:rPr>
              <a:t>二</a:t>
            </a:r>
            <a:endParaRPr lang="zh-CN" altLang="en-US" sz="2400" b="1" dirty="0">
              <a:solidFill>
                <a:srgbClr val="0070C0"/>
              </a:solidFill>
              <a:latin typeface="Arial Black" panose="020B0A04020102020204" pitchFamily="2" charset="0"/>
              <a:ea typeface="ClassizismAntiqua"/>
            </a:endParaRPr>
          </a:p>
        </p:txBody>
      </p:sp>
      <p:sp>
        <p:nvSpPr>
          <p:cNvPr id="6149" name="圆角矩形 8"/>
          <p:cNvSpPr/>
          <p:nvPr/>
        </p:nvSpPr>
        <p:spPr>
          <a:xfrm>
            <a:off x="4228783" y="3007519"/>
            <a:ext cx="3696891" cy="482204"/>
          </a:xfrm>
          <a:prstGeom prst="roundRect">
            <a:avLst>
              <a:gd name="adj" fmla="val 16667"/>
            </a:avLst>
          </a:prstGeom>
          <a:solidFill>
            <a:srgbClr val="0062AC"/>
          </a:solidFill>
          <a:ln w="25400" cap="flat" cmpd="sng">
            <a:solidFill>
              <a:srgbClr val="00B0F0"/>
            </a:solidFill>
            <a:prstDash val="solid"/>
            <a:round/>
            <a:headEnd type="none" w="med" len="med"/>
            <a:tailEnd type="none" w="med" len="med"/>
          </a:ln>
          <a:effectLst>
            <a:outerShdw dist="38100" dir="2699999" algn="ctr" rotWithShape="0">
              <a:srgbClr val="000000">
                <a:alpha val="35999"/>
              </a:srgbClr>
            </a:outerShdw>
          </a:effectLst>
        </p:spPr>
        <p:txBody>
          <a:bodyPr anchor="ctr"/>
          <a:p>
            <a:pPr algn="ctr"/>
            <a:endParaRPr lang="zh-CN" altLang="en-US" sz="1350" dirty="0">
              <a:solidFill>
                <a:srgbClr val="FFFFFF"/>
              </a:solidFill>
              <a:latin typeface="华文细黑" panose="02010600040101010101" pitchFamily="2" charset="-122"/>
              <a:ea typeface="宋体" panose="02010600030101010101" pitchFamily="2" charset="-122"/>
            </a:endParaRPr>
          </a:p>
        </p:txBody>
      </p:sp>
      <p:pic>
        <p:nvPicPr>
          <p:cNvPr id="6150" name="Picture 2" descr="C:\Documents and Settings\鱼不愚\桌面\3dicon1_zcool.com.cn [转换].png"/>
          <p:cNvPicPr>
            <a:picLocks noChangeAspect="1"/>
          </p:cNvPicPr>
          <p:nvPr/>
        </p:nvPicPr>
        <p:blipFill>
          <a:blip r:embed="rId5"/>
          <a:srcRect l="38753" r="35728" b="62553"/>
          <a:stretch>
            <a:fillRect/>
          </a:stretch>
        </p:blipFill>
        <p:spPr>
          <a:xfrm>
            <a:off x="3800158" y="2885837"/>
            <a:ext cx="857250" cy="933450"/>
          </a:xfrm>
          <a:prstGeom prst="rect">
            <a:avLst/>
          </a:prstGeom>
          <a:noFill/>
          <a:ln w="9525">
            <a:noFill/>
          </a:ln>
        </p:spPr>
      </p:pic>
      <p:sp>
        <p:nvSpPr>
          <p:cNvPr id="6151" name="TextBox 10"/>
          <p:cNvSpPr txBox="1"/>
          <p:nvPr/>
        </p:nvSpPr>
        <p:spPr>
          <a:xfrm>
            <a:off x="3965655" y="3166190"/>
            <a:ext cx="561975" cy="460375"/>
          </a:xfrm>
          <a:prstGeom prst="rect">
            <a:avLst/>
          </a:prstGeom>
          <a:noFill/>
          <a:ln w="9525">
            <a:noFill/>
          </a:ln>
        </p:spPr>
        <p:txBody>
          <a:bodyPr anchor="t">
            <a:spAutoFit/>
          </a:bodyPr>
          <a:p>
            <a:r>
              <a:rPr lang="zh-CN" altLang="en-US" sz="2400" b="1" dirty="0">
                <a:solidFill>
                  <a:srgbClr val="0070C0"/>
                </a:solidFill>
                <a:latin typeface="Arial Black" panose="020B0A04020102020204" pitchFamily="2" charset="0"/>
                <a:ea typeface="ClassizismAntiqua"/>
              </a:rPr>
              <a:t>三</a:t>
            </a:r>
            <a:endParaRPr lang="zh-CN" altLang="en-US" sz="2400" b="1" dirty="0">
              <a:solidFill>
                <a:srgbClr val="0070C0"/>
              </a:solidFill>
              <a:latin typeface="Arial Black" panose="020B0A04020102020204" pitchFamily="2" charset="0"/>
              <a:ea typeface="ClassizismAntiqua"/>
            </a:endParaRPr>
          </a:p>
        </p:txBody>
      </p:sp>
      <p:sp>
        <p:nvSpPr>
          <p:cNvPr id="6155" name="内容占位符 2"/>
          <p:cNvSpPr>
            <a:spLocks noGrp="1"/>
          </p:cNvSpPr>
          <p:nvPr>
            <p:ph idx="4294967295"/>
          </p:nvPr>
        </p:nvSpPr>
        <p:spPr>
          <a:xfrm>
            <a:off x="3810000" y="2139315"/>
            <a:ext cx="3352165" cy="428625"/>
          </a:xfrm>
        </p:spPr>
        <p:txBody>
          <a:bodyPr wrap="square" anchor="t"/>
          <a:p>
            <a:pPr marL="0" indent="0" algn="ctr" eaLnBrk="1" hangingPunct="1">
              <a:lnSpc>
                <a:spcPct val="90000"/>
              </a:lnSpc>
              <a:buNone/>
            </a:pPr>
            <a:r>
              <a:rPr lang="en-US" altLang="zh-CN" sz="2400" b="1">
                <a:solidFill>
                  <a:schemeClr val="bg1"/>
                </a:solidFill>
                <a:latin typeface="Arial" panose="020B0604020202020204" charset="-122"/>
                <a:ea typeface="经典特宋简"/>
              </a:rPr>
              <a:t>   </a:t>
            </a:r>
            <a:r>
              <a:rPr lang="en-US" altLang="zh-CN" sz="2400" b="1">
                <a:solidFill>
                  <a:schemeClr val="bg1"/>
                </a:solidFill>
                <a:latin typeface="Arial" panose="020B0604020202020204" charset="-122"/>
                <a:ea typeface="经典特宋简"/>
                <a:hlinkClick r:id="rId6" action="ppaction://hlinksldjump">
                  <a:extLst>
                    <a:ext uri="{DAF060AB-1E55-43B9-8AAB-6FB025537F2F}">
                      <wpsdc:hlinkClr xmlns:wpsdc="http://www.wps.cn/officeDocument/2017/drawingmlCustomData" val="FFFFFF"/>
                      <wpsdc:folHlinkClr xmlns:wpsdc="http://www.wps.cn/officeDocument/2017/drawingmlCustomData" val="FFFFFF"/>
                      <wpsdc:hlinkUnderline xmlns:wpsdc="http://www.wps.cn/officeDocument/2017/drawingmlCustomData" val="1"/>
                    </a:ext>
                  </a:extLst>
                </a:hlinkClick>
              </a:rPr>
              <a:t>CNKI</a:t>
            </a:r>
            <a:r>
              <a:rPr lang="zh-CN" altLang="en-US" sz="2400" b="1">
                <a:solidFill>
                  <a:schemeClr val="bg1"/>
                </a:solidFill>
                <a:latin typeface="Arial" panose="020B0604020202020204" charset="-122"/>
                <a:ea typeface="经典特宋简"/>
                <a:hlinkClick r:id="rId6" action="ppaction://hlinksldjump">
                  <a:extLst>
                    <a:ext uri="{DAF060AB-1E55-43B9-8AAB-6FB025537F2F}">
                      <wpsdc:hlinkClr xmlns:wpsdc="http://www.wps.cn/officeDocument/2017/drawingmlCustomData" val="FFFFFF"/>
                      <wpsdc:folHlinkClr xmlns:wpsdc="http://www.wps.cn/officeDocument/2017/drawingmlCustomData" val="FFFFFF"/>
                      <wpsdc:hlinkUnderline xmlns:wpsdc="http://www.wps.cn/officeDocument/2017/drawingmlCustomData" val="1"/>
                    </a:ext>
                  </a:extLst>
                </a:hlinkClick>
              </a:rPr>
              <a:t>资源总库及检索</a:t>
            </a:r>
            <a:endParaRPr lang="zh-CN" altLang="en-US" sz="2400" b="1">
              <a:solidFill>
                <a:schemeClr val="bg1"/>
              </a:solidFill>
              <a:latin typeface="Arial" panose="020B0604020202020204" charset="-122"/>
              <a:ea typeface="经典特宋简"/>
              <a:hlinkClick r:id="rId6" action="ppaction://hlinksldjump">
                <a:extLst>
                  <a:ext uri="{DAF060AB-1E55-43B9-8AAB-6FB025537F2F}">
                    <wpsdc:hlinkClr xmlns:wpsdc="http://www.wps.cn/officeDocument/2017/drawingmlCustomData" val="FFFFFF"/>
                    <wpsdc:folHlinkClr xmlns:wpsdc="http://www.wps.cn/officeDocument/2017/drawingmlCustomData" val="FFFFFF"/>
                    <wpsdc:hlinkUnderline xmlns:wpsdc="http://www.wps.cn/officeDocument/2017/drawingmlCustomData" val="1"/>
                  </a:ext>
                </a:extLst>
              </a:hlinkClick>
            </a:endParaRPr>
          </a:p>
        </p:txBody>
      </p:sp>
      <p:sp>
        <p:nvSpPr>
          <p:cNvPr id="6156" name="内容占位符 2"/>
          <p:cNvSpPr txBox="1"/>
          <p:nvPr/>
        </p:nvSpPr>
        <p:spPr>
          <a:xfrm>
            <a:off x="4527550" y="3031490"/>
            <a:ext cx="3230880" cy="403225"/>
          </a:xfrm>
          <a:prstGeom prst="rect">
            <a:avLst/>
          </a:prstGeom>
          <a:noFill/>
          <a:ln w="9525">
            <a:noFill/>
          </a:ln>
        </p:spPr>
        <p:txBody>
          <a:bodyPr anchor="t"/>
          <a:p>
            <a:pPr algn="ctr">
              <a:spcBef>
                <a:spcPct val="20000"/>
              </a:spcBef>
            </a:pPr>
            <a:r>
              <a:rPr lang="en-US" altLang="zh-CN" sz="2400" b="1" dirty="0">
                <a:solidFill>
                  <a:schemeClr val="bg1"/>
                </a:solidFill>
                <a:latin typeface="Arial" panose="020B0604020202020204" charset="-122"/>
                <a:ea typeface="经典特宋简"/>
              </a:rPr>
              <a:t>CNKI</a:t>
            </a:r>
            <a:r>
              <a:rPr lang="zh-CN" altLang="en-US" sz="2400" b="1" dirty="0">
                <a:solidFill>
                  <a:schemeClr val="bg1"/>
                </a:solidFill>
                <a:latin typeface="Arial" panose="020B0604020202020204" charset="-122"/>
                <a:ea typeface="经典特宋简"/>
              </a:rPr>
              <a:t>全方位助力科研</a:t>
            </a:r>
            <a:endParaRPr lang="zh-CN" altLang="en-US" sz="2400" b="1" dirty="0">
              <a:solidFill>
                <a:schemeClr val="bg1"/>
              </a:solidFill>
              <a:latin typeface="Arial" panose="020B0604020202020204" charset="-122"/>
              <a:ea typeface="经典特宋简"/>
            </a:endParaRPr>
          </a:p>
        </p:txBody>
      </p:sp>
      <p:sp>
        <p:nvSpPr>
          <p:cNvPr id="6158" name="圆角矩形 4"/>
          <p:cNvSpPr/>
          <p:nvPr/>
        </p:nvSpPr>
        <p:spPr>
          <a:xfrm>
            <a:off x="2996565" y="1269365"/>
            <a:ext cx="4164965" cy="481965"/>
          </a:xfrm>
          <a:prstGeom prst="roundRect">
            <a:avLst>
              <a:gd name="adj" fmla="val 16667"/>
            </a:avLst>
          </a:prstGeom>
          <a:solidFill>
            <a:srgbClr val="0062AC"/>
          </a:solidFill>
          <a:ln w="25400" cap="flat" cmpd="sng">
            <a:solidFill>
              <a:srgbClr val="00B0F0"/>
            </a:solidFill>
            <a:prstDash val="solid"/>
            <a:round/>
            <a:headEnd type="none" w="med" len="med"/>
            <a:tailEnd type="none" w="med" len="med"/>
          </a:ln>
          <a:effectLst>
            <a:outerShdw dist="38100" dir="2699999" algn="ctr" rotWithShape="0">
              <a:srgbClr val="000000">
                <a:alpha val="35999"/>
              </a:srgbClr>
            </a:outerShdw>
          </a:effectLst>
        </p:spPr>
        <p:txBody>
          <a:bodyPr wrap="square" anchor="ctr"/>
          <a:p>
            <a:pPr algn="ctr"/>
            <a:endParaRPr lang="zh-CN" altLang="en-US" sz="1350" dirty="0">
              <a:solidFill>
                <a:srgbClr val="FFFFFF"/>
              </a:solidFill>
              <a:latin typeface="华文细黑" panose="02010600040101010101" pitchFamily="2" charset="-122"/>
              <a:ea typeface="宋体" panose="02010600030101010101" pitchFamily="2" charset="-122"/>
            </a:endParaRPr>
          </a:p>
        </p:txBody>
      </p:sp>
      <p:pic>
        <p:nvPicPr>
          <p:cNvPr id="6159" name="Picture 2" descr="C:\Documents and Settings\鱼不愚\桌面\3dicon1_zcool.com.cn [转换].png"/>
          <p:cNvPicPr>
            <a:picLocks noChangeAspect="1"/>
          </p:cNvPicPr>
          <p:nvPr/>
        </p:nvPicPr>
        <p:blipFill>
          <a:blip r:embed="rId5"/>
          <a:srcRect l="38753" r="35728" b="62553"/>
          <a:stretch>
            <a:fillRect/>
          </a:stretch>
        </p:blipFill>
        <p:spPr>
          <a:xfrm>
            <a:off x="2484041" y="988060"/>
            <a:ext cx="857250" cy="933450"/>
          </a:xfrm>
          <a:prstGeom prst="rect">
            <a:avLst/>
          </a:prstGeom>
          <a:noFill/>
          <a:ln w="9525">
            <a:noFill/>
          </a:ln>
        </p:spPr>
      </p:pic>
      <p:sp>
        <p:nvSpPr>
          <p:cNvPr id="6160" name="TextBox 5"/>
          <p:cNvSpPr txBox="1"/>
          <p:nvPr/>
        </p:nvSpPr>
        <p:spPr>
          <a:xfrm>
            <a:off x="2699703" y="1348502"/>
            <a:ext cx="561975" cy="460375"/>
          </a:xfrm>
          <a:prstGeom prst="rect">
            <a:avLst/>
          </a:prstGeom>
          <a:noFill/>
          <a:ln w="9525">
            <a:noFill/>
          </a:ln>
        </p:spPr>
        <p:txBody>
          <a:bodyPr wrap="square" anchor="t">
            <a:spAutoFit/>
          </a:bodyPr>
          <a:p>
            <a:r>
              <a:rPr lang="zh-CN" altLang="en-US" sz="2400" b="1" dirty="0">
                <a:solidFill>
                  <a:srgbClr val="0070C0"/>
                </a:solidFill>
                <a:latin typeface="Arial Black" panose="020B0A04020102020204" pitchFamily="2" charset="0"/>
                <a:ea typeface="ClassizismAntiqua"/>
              </a:rPr>
              <a:t>一</a:t>
            </a:r>
            <a:endParaRPr lang="zh-CN" altLang="en-US" sz="2400" b="1" dirty="0">
              <a:solidFill>
                <a:srgbClr val="0070C0"/>
              </a:solidFill>
              <a:latin typeface="Arial Black" panose="020B0A04020102020204" pitchFamily="2" charset="0"/>
              <a:ea typeface="ClassizismAntiqua"/>
            </a:endParaRPr>
          </a:p>
        </p:txBody>
      </p:sp>
      <p:sp>
        <p:nvSpPr>
          <p:cNvPr id="6161" name="内容占位符 2"/>
          <p:cNvSpPr>
            <a:spLocks noGrp="1"/>
          </p:cNvSpPr>
          <p:nvPr/>
        </p:nvSpPr>
        <p:spPr>
          <a:xfrm>
            <a:off x="3021330" y="1276350"/>
            <a:ext cx="4140200" cy="428625"/>
          </a:xfrm>
          <a:prstGeom prst="rect">
            <a:avLst/>
          </a:prstGeom>
          <a:noFill/>
          <a:ln w="9525">
            <a:noFill/>
          </a:ln>
        </p:spPr>
        <p:txBody>
          <a:bodyPr wrap="square" anchor="t"/>
          <a:p>
            <a:pPr algn="ctr">
              <a:lnSpc>
                <a:spcPct val="90000"/>
              </a:lnSpc>
              <a:spcBef>
                <a:spcPct val="20000"/>
              </a:spcBef>
            </a:pPr>
            <a:r>
              <a:rPr lang="zh-CN" altLang="en-US" sz="2800" b="1">
                <a:solidFill>
                  <a:schemeClr val="bg1"/>
                </a:solidFill>
                <a:latin typeface="Arial" panose="020B0604020202020204" charset="-122"/>
                <a:ea typeface="经典特宋简"/>
              </a:rPr>
              <a:t>认识</a:t>
            </a:r>
            <a:r>
              <a:rPr lang="en-US" altLang="zh-CN" sz="2800" b="1">
                <a:solidFill>
                  <a:schemeClr val="bg1"/>
                </a:solidFill>
                <a:latin typeface="Arial" panose="020B0604020202020204" charset="-122"/>
                <a:ea typeface="经典特宋简"/>
              </a:rPr>
              <a:t>CNKI</a:t>
            </a:r>
            <a:endParaRPr lang="en-US" altLang="zh-CN" sz="2800" b="1">
              <a:solidFill>
                <a:schemeClr val="bg1"/>
              </a:solidFill>
              <a:latin typeface="Arial" panose="020B0604020202020204" charset="-122"/>
              <a:ea typeface="经典特宋简"/>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40" name="AutoShape 2" descr="data:image/png;base64,iVBORw0KGgoAAAANSUhEUgAAA+MAAAJnCAYAAAD80oKqAAAgAElEQVR4Xuy9CZgkRZn//1af09M908wMcwMjMLgih+iigILoCMoqym/xWE4BUTxQQVEUwQUURJHDwQM8dhEQvNk/hyznIB4cCigI6sqADNccMHf39PRV9c/I6qiOio7jjays6qyqbz3PPFOd+UbEG594IzK+EZlZubv+8mKB8MkUgReGt6UF7S9lyqcsOwNeYa0jeL1ubl9YIljXjMAfVvc0bf9HXw4LM/AK4wVrEAABEAABEMgagdwdj0KMZ61RVo1sS/PaIMa57QJeXFJFO8Fr7zkQ42HUamf94Jqepu3/6MthcQZeYbxgDQIgAAIgAAJZI5C77ZE12BnPWKusGZ1Nc1pfzJhX2XUHvMLaRvB69ezNYYlgXTMCf3pxWtP2f/TlsDADrzBesAYBEAABEACBrBHI3fZniPGsNcqafCTGWyDGue0CXlxSRTvB69XbQoyHUaud9Z9eisR4k/Z/9OWwOAOvMF6wBgEQAAEQAIGsEcj9759WY2c8Y63yUmEObZtbkzGvsusOeIW1jeC158xNYYlgXTMCj66b3rT9H305LMzAK4wXrEEABEAABEAgawRyv3oYYjxrjbKO5tBMghjntgt4cUkV7QSv3WdAjIdRq531Y+unN23/R18OizPwCuMFaxAAARAAARDIGoHczQ+tws54xlplfW4uzSiszphX2XUHvMLaRvB65TYbwxLBumYE/rqht2n7P/pyWJiBVxgvWIMACIAACIBA1gjkbnwQYjxrjbKxZS715iHGue0CXlxSRTvB6xW9G8ISNYn1B973bqKRaKGirTeu8X//7Jc1r/nfN27TtP0ffTks3EJ4vfNf59KpX70lrABYV53ANz7/drrpIVzvqw4aBYAACIBARgnkbvgjxHjW2mZT61yaPoqLM7ddwItLqmgneL18GsS4Su2DR0QiPPrss+/+dNxRH46/X3Xdd+mB+38Xf//BT2onyv+xeZum7f/oy+F9mXutWHbnQ/SaV25HR/zbrjSabwkrCNZVIfDz2x6nh//6HC056F+rkj8yBQEQAAEQyD6B3P/8YSVuU89YO/W1zaOekVUZ8yq77oBXWNsIXot71oclamDrk458T5kIf/Wremm0pYMe/VPxFw2kKP/ej39REwrL+2Y0bf9HXw4LsRBev77rYbrgU28LKwDWVSdwxqW30Zve8pqql4MCQAAEQAAEskkgd/0DEONZa5r+9nnUPQwxzm0X8OKSKtoJXjtNhRgXLD5y9LgQ3/PVs6k1P0Td3d1FTv398f9/emRjSZBfcW31BflTW2Y0bf9HXw7vy9xrxT3LHqavnPLWsAJgXXUCX1h6Ox24BGK86qBRAAiAAAhklEDuF/e/kGhn/D37LoirFKVnVc1kL47tte+b6KxvXFeWh27rK0s9L7+7nOL67MrD5xMLisVooGM+dQ2tDM5C+nT8qefSD79xtrd9bG3ia1cTbx9TU5ue/MVL6c3v+I/geuoJss4raQWrFWOC16KudWy33rjrrNj2N39bS+p3mYHpmOucz/51+y+hi77/85J/Lnth5DvvqujJx7yXvnPZNSR2w6UIz+fz1NIyfhvvpoHheJf8Y588lr79o3G/2AADDVcMzGT3/0rHviR9WVSnmrFZydinjkPV8tF3jfGNhYHh4DQPGft+e/ef6MuftIvxaaNbaaev30O5R5+kwp47x+U+8vn0dtKnd7db67Kpf7jsnLTVj7tgiDQHHfRWuv6GX7EQ28rwHWdlHhlxff/iZbfTAW9+NTdb2IEACIAACDQYgdzP7k0mxgWH972+KMijPIxY5HnTyeNOOZeuWloUjKY81Lxd+ciyhY3M87BjTqajP3ZmnK/LRz1f3SfVb7WOLn9cPLixMzhlPnVu5Ytx3R/hq4mfqQ5629l42fIL4eurvy2OfOmyzEv67ootTh9KysbETvDavmOtD2vZ+Tftvm38968fe4ls32UCeV7+zUmjpn3dG5bQH36/zOmfyFMvTy3HlFhNI85/4rj3lW5PP+7oA6i160DKLd6WBgsL4+SdueepsPwl2mXxg3TG528t7Y5/86qfBbELNX52aFai/u+KEU7/tY1rvvE97djkjn2VjHsh/dJUjkyfxvhXCb+Qse/397jFuKjTq756Gz111jso35qnXd79LXryZ5+kzSMjoSEc2/tErUusVirGbcJfLdNkI87bjpsgJPFTz0eI8TccCDGeKMiQCARAAAQagEDup79/nrUz/h9vKE5QuZ8o3zJTmV49Lo69ap830SMP/Dq21dOIY2o623e1IGEjxPhRH/1CWVqT33p+x33yHLrqsnPooP93LH3os1+Nk+h+i7/PuPhHdMFpx5T5bKofl5VuN9S1gDoGeHcc6HWXHE1+6+f0cgV/Uzurx13fXfU1+fPRMy+ly8//lLXtufyyyEv6zmkHGfeV9rEQXgvbx8WsK92SPWZzs43tlv2l+Jy1+Mi08pj4+2Onn0ffufCsCbZ6GjUvPR/dIfW8+P7aSMx/7YqfWv2QJ045/j/iXfHX79VFZ5x/Gd38z2n0sj0/WZb9s794G510/L/TCSecEN+uLnbHl/5wPO8gOEzj54e3rbj/i6I4Y6fJRrqpj9VM9yvqz0n6sqmPybFcOOO7rrhY2fqxnsbExndN8J3n8A7hde9v/kxnf+xga7ZT2lpo96O+TY/99GTqyrXSTuf9ih76TGW3tc/s7YjLW7dxqFSu6ZjulCudaqvnu+Qtb6VfXH+zF53I/+e/vIne++53lvkny5UZqPlzfPQWbDA49zt30OvfuFeSpEgDAiAAAiDQAARyP/4dT4zLuh65f1GUR+nKqm86Lo/pnN5y2LH0wUjsivN7RmL8jIuvnYBSz0/PSy9f9e9dR59MN177bWPzqOnUMsT3YyMxfk0kxqV/IgNbfdVzsiCbT6FxMjJ1AbVtCRfjen1M7WSqk42tLT/Tcb2OgoWw+8gXLqUrvlIU3L5PUn5Z5GXrL642SnrOx1U/L3jNa+WJ8YNfVRTjdzwyLrJN5ZnsbGltth/97Hl0+dfPor1fv4QuuPynJO308qQv+nk9vUxn8+PTHyiK8dlzBmn61E760nkn0JXXttPC/YqPzfT96eV0yUVfoTe9+a00MJKnVS+0xWL8kv+urhhfNbotu/+LmDGNV/qY5OvLLns5Zqjl2GLONV5y4jRJXw65JiXpl/qYabuu+Rjq9a+UlcgvhNf9v3WLcZHf3u+/nJ74n49T/0Ce9jrqO/T41cfTAHVxms5po4tck7EQvja78y+4iM484zNxMtXOlsYlovWybQKcuyBgqwsXmhDj+x4AMc7lBTsQAAEQaDQCuet++xxrZ1xW/KgDtou/RunKWJiOy2PC8KIf/Zo+c8yb4jRvOewYuuuGH01gKfJU05j+FolsNtL+nUd/jG669jtlfvr8E8bHfiIS498UYrzcP1tdVQ66T5UEymj3QmrtL1/ssOWnlsspU2Uq62XzXWVm+i7L0/NR//7wGZfQdy/4NIk2OfIjX5gQM4L1iZ8p3oWQ9JNFXjJORf0PfPv7SlWzMVXrHtLHkjATvOa0uMW1nu/b9prjLOq2P68pnXfZCjt5Xk/zkc9+ma74+hcjMf5mOv8744LXZK86o54X32V61Q+1LJn2MyceUbpNfd6CERrduoW+cdkpdMXlq2jKlH/QxZecRYe87UjKt7TFQly+Vf2i//pJEuzsNGvy0YvkAvq/bTyVBcpxTR2v5DlbrOnOCrtKyuFWPq2+bBrn1DqH9ssk/ZY7NuvXFy4rYRfC64HfPUJnffigUvadnS2x4FY///bu19KXD9ubxC75Z3/5B/rfX/6x7PwDV34kxL0JtrNndsbHXlw3SOp33VC3O+/8i+isM4ti3JZWpFmy5K20bNntTh9Felt58rjJRpxz+cw5b3LsvO/eSfvs/6qKuCIxCIAACIBA/RLI/eg3YWJcVPWYNxYFeZQ2/l//W+JQj4vvZy79OZ1/yntpybuOoQ9EAkwc2/N1b6LTL5oozEORiryOicT0jyIxfehRH6ObryufZMj8pM+632p66Z/ug6yPrLup3rpNaD2EfaFnIeX6eGJczV/nrbaRzc7EwVQ/U95qnoKrLS6Ena1NbKxDuGWRl8qVUxdTX3LFlxrHnPxVG8FrFo2L59D00v7tr5kbf73l4dXGLPTz4u+TTvsyfe/iL05Ip5771/3eTA/dd7fTLbVMtRzxXaT/8rd5gvlzHzoy3h0XYnzLwCANbFwb7YS/mZYcvAt97SvFHfIpPdNLu+Jf+/6Pk+Jip1tLc9j9X8SI6EPLbiyOoXpcqOOael4dp1yO2eLMNuazK2kxTNKXTeOOvBbYmHD99PVL15jrY+Q7z/ExhNcff18uxkX++5xwBf35uo/FRY2MFNflBwbz1N8yQjNa2qm1NRcfa2vLxcJd2A5G5zkfXbiahKxN3IaKcWkvxPhPf3FTyT2ueBYJpACXadRjMkNufjYxb+ImxPhr3wAxzokp2IAACIBAIxLIXXzTk0E74wLCae8svmk1Shv/r/8tQcnjOrj9DjmS3nPyeXG6f3nNG+mkc68sM7Gl0/OR5avHRdol7/4wLfvld70+qn6L74d98Cy64QfnGdvZVpbKIa0AmbNwJ1rz/FPB2en1kb7Z2svGU2ch6s7J2xUHsk2O+exS+tHXT6HTL7+dLvzoW0nEwn23FgWOiTEHQpZ5HXHKhfSTpaeX6mfjaKqnjSeHicsmKS+9n7naTO/Datua6qXGnBwTQscZV/+1+frDcz5Utjsu7Lb2baLR6KVV3dvMjKus7ooff873K8XvTR/SPoKRqw+Z+rJrzNbHbs64l2achtRdrYf0mxNnwja0XyYZ/3xcfOe9gRIZhPB65rG/0+knvqWUbUcksIUY/9/vf9hbVC4S54ec+F/0W4atmtnCOVPonC9/nc754mfjw8+v2Uri2LHHfZC++vVvxcfE3/KcTKses+WhppH2Mr0ox5a3elwvV/fdl5/uu6kuPrgX/tddtMPur/CZ4TwIgAAIgECDEkgkxgUL12RbstInMB/9yrV0+ReOjiePHDFuE/uuSYwuxvV2M03WpI2czMvJ7YfO+W/6/jkfiE/rvrjiIamolHmGTLBUPyQXkyhxTVJNokfNQxXjanmm4za+6gKJmkcWxHg1eMk+knTSb4uvSmNL5BsSX9yFMemvq5/Yzukxo4txWx82jUFyge//Hv5Nqd/6RI8qyEUisUsuPkKEi4+8Pb0WQjxJ+6h9yBQ3el9Wx+/QMdYXD5XGZ0hsmq5DrrFarWvSfsldmLT5ZmqfSpiF8NLFuPDlgA8VF63l5537Lo6E8hvjP6+56jd00/3Ly86HinFTfXUxbrMRx6V4Nwl69fyPfnIjHXPEu6K7Wg6ma396Uyzw1TSyDCnS5d+6iNd9sdnbxD7EuKk1cQwEQAAEQMBFILEYN03o9IJsEzc5edQnRDK9b0eMI8bfcXxxN1JOzvXdd91/dQfJJcZtPnJ4cEMxZIKl+yP+5t6xEGJnaktOetnG6s74q994aNwupsUOLiPVLou8ZDyETvrVeoXsoodwS8LL5pepXFPbuuJHzzvpzrgUSiK9FOMyb5/gEYJcfPbZd3867qjiTqEU4eJ7rYS4KCukfeTOuFjcVMcg8V30OXUcdI0NvjHX1s5qniExaLMNrbs+hnDiTNiE9kvTQqdLmKttYYs93yIRh2cILynGxe3o4rZzeVu6LGdwuECHfPL79LPLP0B9W4foA5/6Ed19+Ullbsh0If9LgbrihYG4XPn3VdfeQMcdfVicvxC3ql+LFhRfGmcS4yIf9bxMJ/IVYvyqa2+Mz//nuRfSl84uzgNkPuK79MNWnnpcr6deru9vDifsjHMiHTYgAAIg0LgEEovxSnfGxa3JNjGu4tYn9rbJnyqmpfCTO0Lq5Ny2Q6yLcblz7ypPP5fG5ErkGTLBkmW6JqVJJ402MWg6LttM56uLcbVtJ0OM14qXOhlX2XAFdhJxxB2mQuLLlCc3zm12vsU07s649E1nahPzHD5SlNPIxuhB2d6ainDpX0j7qGJc5yDHQd84yxnLTfFs4+lb+HC1Q0jdTe2vXztM47epvq5+6Ytj09in8sqSGP/0cUuc3eDNH/0e/felxZ/tFGL81ss+RJ3txefGk3ykWJUCWgrko4/9IF17zQ/ooku/R5/5VFHwCxvxUdPIv1VhrYpxmUbaHfimg+meX99Ryk8vXy1HL8tnq9df2KsLCnreXF6XXLUMt6lzYcEOBEAABBqQQLAYVycypttOXWJXvU3dJ8ZN5agTHPHdtDOrpxN/c3baVDFuamfXbd7SnitSfHGUZEKqs5F8XBNP3Q990hg6CXXZ254ZV31IOonPKi/BI3QHTm1HV19S498XT/r5pLxC49wXP6b25vZXtU6uxSFplzS2QtmmYR/SPlKMm967ILn47kDSxwrfHS+hcRDCJKTuPj9c8ZekX9piztdnffWvJDZDeImdcZsYF7vBo9HbY8TOuBDjG4dH6VOn/3jCzrivLup5m7gVxysR42oZJjF+9XU3lkx0YW/y3yT+hZ2at6leuo3Mx5XWVD7EeEhUwRYEQAAEGo8AW4zbxLFpguKb3OkTZNtk2jVJMU20bLuJrpfEqbvG+rPD+o4yZ9JVycRKcgmZYOkTUsk+Sbv4FldCyvItlKgxUOkiRtZ52USDLV5NbajGnt5/QoelJLySlJ+mGOcuzrkWC9Pom6Gsk9iHtI+6M24ry7RAaYshffFOH8u59UnKOqTutn7lO67XwdYPbYtFPna1XMwI4SXE+CePfrOzCQ/+RPkLCn9x7juod+YCbrN77XbeYWpsc+TRJ9J5F3xzgr08/+QzW0h+F0bq3/p3mYmwf+OBB9OV19wQH9LTq4Wp57xOa+VLf2zp1Dpw8r7s2ruxM84BBRsQAAEQaFACbDHeoPXPZLVCJliZrECNnQKvMODgFcar1tbN3D7NXPckcRbCyyXGxa64+PStf6HMjTSFeJL6NUMaiPFmaGXUEQRAAATsBHKXJPhpMwCtLoHZ0U+bvZjgp82q61V2cwevsLYRvF5CfIVBq6H1tk3c/9GXwwIthNeKaGf85KPcO+NhpcM6DQLfvu5uWoSfNksDJfIAARAAgbokkLvk5vDfGa/LmtaR07MXRGL8hfDfGa+jKqbqKniF4RS8XlqJ+AqjVjvrbec3b/9HXw6LsxBeK/7yd3rNK7ej/fbaJawQWFeNwH1/foIe/utztGgP/M541SAjYxAAARDIOIHcpRDjmWuibYVYghhntwt4sVHFhoLXOojxMGg1tJ4ZifFm7f/oy2GBFsLr1HfsRKd+9ZawAmBddQKXfu7faOkt/6x6OSgABEAABEAgmwQgxjPYLiETrAy6X3OXwCsMOcR4GK9aW0OM464Nbsxh7OOSgh0IgAAIgAAIZJNA7hu/emrs1S3ZdLAZvZo1f0dauxIr5dy2By8uqaKd4LVh9dNhiWBdMwLbzH1Z0/Z/9OWwMAOvMF6wBgEQAAEQAIGsEcgthRjPWpvQzEgsrYMYZ7cLeLFRxYaC10aI8TBoNbTujcR4s/Z/9OWwQAOvMF6wBgEQAAEQAIGsEcgtvQU741lrlJnzIjG+Cjvj3HYBLy6pop3gtenFp8MSwbpmBKbPjsR4k/Z/9OWwMAOvMF6wBgEQAAEQAIGsEch963//idvUM9YqYmcMO5f8RgEvPithKXgNrH0mLBGsa0aga9YOTdv/0ZfDwgy8wnjBGgRAAARAAASyRiB3+W1PQ4xnrFV6Zi+ivhdXZMyr7LoDXmFtI3iNbnw2LBGsa0agtXf7pu3/6MthYQZeYbxgDQIgAAIgAAJZI5D73p0rIMYz1ipdM3eggXXYueQ2C3hxSRXtBK+W/ufDEsG6ZgTy3Qubtv+jL4eFGXiF8YI1CIAACIAACGSNQO6/lz0DMZ6xVmnfZnsa3oCdS26zgBeXVNFO8OoaXBmWCNY1IzDQOb9p+z/6cliYgVcYL1iDAAiAAAiAQNYI5K769bMQ4xlrlZbp21F+03MZ8yq77oBXWNsIXtNHV4clgnXNCGxqndu0/R99OSzMwCuMF6xBAARAAARAIGsEctc/sBJiPGOt0t8+j7qHV2XMq+y6A15hbSN47TR1fVgiWNeMwFNbZjRt/0dfDgsz8ArjBWsQAAEQAAEQyBqB3DUPFyDGs9Yq8AcEQAAEQAAEQAAEQAAEQAAEQKChCeTW9kOMN3QLo3IgAAIgAAIgAAIgAAIgAAIgAAKZIwAxnrkmgUMgAAIgAAIgAAIgAAIgAAIgAAKNTgBivNFbGPUDARAAARAAARAAARAAARAAARDIHAGI8cw1CRwCARAAARAAARAAARAAARAAARBodAIQ443ewqgfCIAACIAACIAACIAACIAACIBA5ghAjGeuSeAQCIAACIAACIAACIAACIAACIBAoxOAGG/0Fkb9QAAEQAAEQAAEQAAEQAAEQAAEMkcgFTE+qztH0U+kxZVTv8vamo6pJHzpbfm48tXPhfjA9TvULqT1fUxs9amUv89Hbv4h/vnKtJ1PysjUblx/fXFki+ukdUQ6EAABEAABEAABEAABEACBxiSQihjXRbhPJOkoucKZYyds1I9YJDAdc/kgy1H/F/bqgoMvHKSt2e5WOrn7J3R4/w/pLY6MbBxNHGQ2pkURjoD0LWzY3FT5qnX25efmI0pLl5HJf248cetliilTuf66+6IL50EABEAABEAABEAABEAABOqdQMViXBe6LiA2EeITixyBrYplfXFA/du3A8oVwGo9ff5PZOIWmkmZ2sSlS7z7AlhvM9fOuM5OtomrPnZhWh1G3HbjxJxPVIfHha81cB4EQAAEQAAEQAAEQAAEQKBRCKQixn2iRBfDXHguIejb1ZRiSt+5te166z7JdKb0Sf0fT+cXmiFMZb6+hQbdb669TUzbHk0wMTbVxy1W02VU7QUOU0xAjHN7CuxAAARAAARAAARAAARAoPkIVCzGVSFow+cSlqpI8glQXeSZRKgtP59ANOVt2iX3LQL4hHHxPP8WbA7TULHs89G3w25a6JB5uu5+MC142LtcuoxMCxE+n8V536KOmi9H8PtivPmGINQYBEAABEAABEAABEAABJqTQGpi3ITPtzPoE8iqGFLzNz0HLs7bnu217Yab7ENuqeYK84lseEIzlKlPRHPyM7WZb1HCl0a2Y9iz19VhpPpiW9zR484WJ+rdE6Y6mhYAIMabc6BFrUEABEAABEAABEAABEBAJ1A1Me4T4lxRpDrsylMXjFKch96KzRWMJtHOF1rJhKav/pIV5zlvactZUFBFq74oYhOhpnz14HPzSp+RXmeXGDfx0TlAjGNABQEQAAEQAAEQAAEQAAEQSEqgYjHOuTXXJBJNu60+YWcS3CZxyBXwsjzVv5CdcZO/nEUI323qSZjqt1Priwo2oW5aFNGDqRo74/6A9T8z7s+jaOG7Y8IWd/px2wKD7dl5F0eu77ADARAAARAAARAAARAAARBoTAIVi3ETFp8g9e3Gum631sWVLN+2e2trtpCXw5lEmS8c0t719e2Km3ZpVR99u/a+/E311V9y57qrwLbAYPcrfGe8GnEn441zhwVnEcXXDr64wnkQAAEQAAEQAAEQAAEQAIHGIFBzMc55vtgkfn1i0yTSOQJKF/Omv0NFnj800heaOjPVB67/HF76rd22W719Cy4uf4u+p8soSdz52xEWIAACIAACIAACIAACIAACIJCMQM3FuMlNjliU6bg7i76dXs5z1eqt37rfIbfZT6xzukLTtqDAOa4vYpjq7LpN3SXG1byzsDPuakNXXHLb2sTCljZZd0UqEAABEAABEAABEAABEACBRiGQqhhXBRdXNAuQXOHsuw1Yfcu6qXybuFaPm+qgp9MFlknQpnWbeghTzs625K37bBKq0sa0y21aHHEJT+7O9Lgf/AWLEEZqPblxp8eoa3HCtAACQd4owyXqAQIgAAIgAAIgAAIgAALpEUhVjKfnFnICARAAARAAARAAARAAARAAARAAgcYlADHeuG2LmoEACIAACIAACIAACIAACIAACGSUAMR4RhsGboEACIAACIAACIAACIAACIAACDQuAYjxxm1b1AwEQAAEQAAEQAAEQAAEQAAEQCCjBCDGM9owcAsEQAAEQAAEQAAEQAAEQAAEQKBxCUCMN27bomYgAAIgAAIgAAIgAAIgAAIgAAIZJZDbOlwoZNQ3uAUCIAACIAACIAACIAACIAACIAACDUkAYrwhmxWVAgEQAAEQAAEQAAEQAAEQAAEQyDKB3MU3PYmd8Sy3EHwDAQ+Bkw/ZicXo27c+xbKDEQiAAAiAAAiAAAiAAAiAQPUJ5AaGRiHGq88ZJYBAVQh857anKUSMf+xtL6uKH8gUBEAABEAABEAABEAABEAgjEDuhfVbIcbDmMEaBDJD4Me/ez5IjB+5/8LM+A5HQAAEQAAEQAAEQAAEQKCZCeSeWzsAMd7MEYC61zWBn977QpAY/4/XL6jr+sJ5EAABEAABEAABEAABEGgUArlnXtoCMd4orYl6NB2Bn9+3MkiMv3e/+U3HCBUGARAAARAAARAAARAAgSwSyP1zDcR4FhsGPoEAh8D1D4SJ8cP3gRjncIUNCIAACIAACIAACIAACFSbQG75qn7sjFebMvIHgSoRuOGPq4J2xg977bwqeYJsQQAEQAAEQAAEQAAEQAAEQgjk/u+FPqMY/5cFPXE+0XlSv8vMTcf0gn15qPZ6fr78TfZfOPdrdNyHTrbWX6Q54tgT6dyvLS3ZiGMHvOkg+sF1/5+Xm88nbwYwAIGUCdz80OogMX7ov841euDrq67YT2N84GCxlWPqvzZ/0Yc5pGEDAiAAAiAAAiAAAiBQCwK5x5/dbN0Z3237abEPkQ3ZvrucVNMIO/1vNS3XVtrJtJ87+6v0tahsCL4AACAASURBVHM/X+bG+475AJ19wbjglidFWnlOfJdp33DgQfT7e+4s5SHqq/rrawhp77PDeRBIm8Ctf14TJMYP2WuO1YWQ/q73w7TGCN05vRz1vN731X4YMtak3SbIDwRAAARAAARAAARAAAQ4BHKPrtg0QYzvuWg6J23JJsrDaC/zsZ0XifSyTv/Pr9KFXyoX1zJzNR89b/G3TPveoz9AX/zKNyb4pJcl8hPHhBi//OrrS75UUp8gcDAGgQoJ3PHoi0Fi/OA9Z3v7hc8lbj8U+Zhsffmb+rs6Vuh5qotp8pzs667xxFYO1z/YgQAIgAAIgAAIgAAIgEAlBHIPP7Vhghh/zU7bxHlG55x5q3byO9cZPW9TXtLG5I88dtpZF9DF550RFyu/v/uoE+iX111ZqoPNN2m/3xvfQvf95q6S66LcSuvD5QA7EKiEwN2Prw0S42/ebdaE4pL0d5mJLa0rz5A0tn4o+viZ510a91PRf7/9w1+W6iWOfevKX9DHT3hPaUwwjWfcelfSPkgLAiAAAiAAAiAAAiAAAjYCuT8sX2+9Tf11i2c4yUVpref1tC5bkYnNXh6X6V12nzrzK3Tp+V+gw488ga7/cVGMq+WKtPo5cWzfA95Cl0WTd7UsW7l6PXQ7hBoI1JLAb/+2LkiMH7DrTHaf1Q31vmTLSNi5+oXtnOm42t9/dtsD9L637RMXq/Zj1Q/bOGMby3zjUi3bEmWBAAiAAAiAAAiAAAg0F4Hcvf+3Luht6q//l+JkPkpnJSVtdAM9jcnuku//nD79ofca81bTq36I7zKdnl5P8/+OOJ7+v5/80NnKNj/lcQ6D5goj1HayCNz3j/VBYny/l7sX2PR6+GJdPy/+PuUL59PSr5zpHCdM6Uzjit7Pv3X1jfTx97+LRD8+/dxLSJzf54AldOkPflHmui9/X70mqz1RLgiAAAiAAAiAAAiAQPMQyP3mb2vZYvyNuxZvcY3SOAlJO93Ilc6Vt37OlL+etyk/NZ20F8det/8SuihaBDB9ktSlecIHNZ1sAn9cviFIjL92cfERFM7H19/1vqH2QW5atR+axhZb/3vXfxxPnznnYrL1X86YwRnLOJxgAwIgAAIgAAIgAAIgAAJJCOSWPfbSBDG+ZPdtg/KK8ijZy7TimO27mrmwOf28b9KFZ30iPqym051Qy5Hn1DJsTldSH1s5nHKDIMIYBBIQ+NM/NwaJ8Vfv2DuhlKT9w5RO9lH9nKvvSod8/VvkecmVN9CnTziM3vm+4+hT/3lxPMa89g1L6Gvf/VlZvfT+if6aILiQBARAAARAAARAAARAoKoEcrc/soa1M/7WVxV/Eimytzqk2/j+FhkJm8986TK66D8/WcpXL0PNR37nUDHl8473HEenfPHrcbl6fWz++spyMfGlxXkQqITAX57ZHCTG99ih+HOFvo+vv4vz53/nJ3Tmx44o9SNT3/T1DU45Jl9FP/7VL64qGzvUskL6ss9HHyucBwEQAAEQAAEQAAEQAIEkBHK3PLyaJcbf/pq5cf6RvbEc03nOMWHzqXOW0qXnnFLKX6bTC9LLtvnkOv5v734/feLMr8dZq3a++un2SWAjDQikTeBvz/cFifFdF/awXOD0B1ef4KTX+7lpbNH76Fe/dz19/qTDSfTj//3l1RPGDlk5vXzOWMQCAyMQAAEQAAEQAAEQAAEQSIlA7sYHV7HE+Lv2nhcXGdmzi+akkTYyU27+rrxt58TxQw5/P33sCxeW6qCWbypbzcv2nQ0EhiCQMoEnVvYHifFd5nezPOD0XZGRq6/ZxgtTn7P1Q73Pnf/d6+nMDx8e9+Nbr7+aTjl7KS09t7iQp/ZfPT99nFEhcMccFjgYgQAIgAAIgAAIgAAIgACTQO76B1Y6xfjh+8wvyyqyZ2Yd/fzQWFpbGvW8Xo6pEJGPaqfnyzn31n8/lm7/n2sm1MmU1uafLNdXPzYoGIJAQgL/XLMlSIzvOGeqs6TQ/m7rA6bjrv4pndJt9Hxs/tnsXH0V/Tdh0CEZCIAACIAACIAACIBAKgRyP7v3BdbOeCqlIRMQAIFUCTy7diBIjG8/qyvV8pEZCIAACIAACIAACIAACIBAMgK5H//uOYjxZOyQCgQmncAL6weDxPiCGZ2T7jMcAAEQAAEQAAEQAAEQAAEQIMpdc8+zEOOIBBCoUwJrNg0FifE50zvqtKZwGwRAAARAAARAAARAAAQai0DuyrufgRhvrDZFbZqIwLq+4SAxPrOnvYnooKogAAIgAAIgAAIgAAIgkF0CuR/ctQJiPLvtA89AwElg45aRIDHeO7UNREEABEAABEAABEAABEAABDJAIPfdO56GGM9AQ8AFEEhCoG/raJAY75nSmqQYpAEBEAABEAABEAABEAABEEiZQK4QfVLOE9mBAAjUiMAlNz8VJMY/fehONfIMxYAACIAACIAACIAACIAACLgIxGJ8+Z2fBiUQqJjA4oMuifM4+5oVFefVDBmce+yiiquZRIyjv1eMHRlEBNDfw8JA9vesjo9Z9y+MNqzTJpDG9Sptn5AfCIAACDQCgZIYX7zXOxqhPqjDJBFY/udflU3O339o5UJzkqpSk2KvvnkFpTG5SSrG0d9r0swNWwj6e1jTqv1diPGsjY9Z9y+MNqzTJpDW9Sptv5AfCIAACDQCAYjxRmjFDNQBk/OwRkhrcgMxHsYd1ukQQH8P45h1sZt1/8JowzptAmldr9L2C/mBAAiAQCMQgBhvhFbMQB0wOQ9rhLQmNxDjYdxhnQ4B9PcwjlkXu1n3L4w2rNMmkNb1Km2/kB8IgAAINAIBlhjPzT6ICi/eOaG+aR0XGdvyskHW7X3pTed9abgNnBYHlz+V+FpJWi6DWk7OF8/M0fJ14+8dVP8W37kfWx4yvV6OLV+9fDVfW5q0JjfVEONZjGf0d25Uh4+l/JzHLdHfi+MPd4yoROxyy7DZyTHRNS5x/Us6vtrGVJfPur8uDlxGoWO72jdc1x3OtcFkUwueIYyrfb1KMtYgDQiAAAg0OgGWGLeJZdekXQUnhbywNx3X83fZyfRJJ+dqOq7/piDQFydCxL6tfmny0X32CX1foJsWY9Q03Ml56OTDZC8maXKCkWSCZJpEmyYs3AleEh+yLMbR3yf2BvT3cibo7+bFQI6Y8T0z7htPbOfVMbFsbFYWLiv1z+ebT+xyx1lbXWz14izI+hZffYJav+YkvT4kEfghgprbRqbrICc+fHMFnAcBEAABEAgjwBbjpmx9AtQmfJOmkyKBI/SFjboI4PvOrZ9NqHDTc5hUwsfEyBYSJiam+nF21rmTc99kzeSrTXi7bH3dwDWhtaW17SxxJ2VqvlkX41mJZ+7CFfq7L+LN4yH6u/1Ommr191qIcc7dObbxyOWfT/TKcn12atkmX027+dydcY7g5ywK+3bmbeX4e2LRQl1UFn/bFp7lOZWtqwyT32p5odc3YZ/W9YrLBnYgAAIg0EwEUhfjEp4+iVahqrtMpsm2b/easyvuEr22Bq5k94srXiaDjy+gfTyzJsZ9kxY58ZD1Nglv2+TEt3vCmcTJcrm3hfrax3W+Grep28pLencF+nvx1nHOuJPGeOiLJ/T3cUKT0d8bQYz7xDJ3J9e3y88RqWq86wLXdA0IWTy1jfeyHE7Zpv5o2mV3XbfS4snNR/cZYtw3quI8CIAACCQn4BXj6uSQI1ZVsZn0OXOOGBflcHZ2pf/C1jcJ1TFy7LPKRxdArtvMXUJBMknrNnV1cmQLW9vKvk9ky4mb6TZ23y2GnN0U26SKI76rNblJW4xnNZ7R34vv7PDdNWOzUeMP/d38rDdHpKniLGT3mftMtk186uOHvojAmQJwFwe5O+O6r76FDXV8Vq8DpnSh47G+E6/vInN8czHUFx9s5XHaQbWxLRRzrnUcnr5rFvfaBTEe2rKwBwEQAAE+Aa8Yl1nJSWDSHR7VJZOol+d10WwTxKo/NlGu+65j8e34qkJeTnJt9cgKH86E3bfI4DtvCq+0blN3TcJsuyi2yY3L3rUjY6yf4blLn8B3dcO0Jjdpi3H09/JFPvR3cxSjv4+/t4JzuQ0R43p+vkUC7u5yWmJc9c+1KGC7/dwljG07xr4xOUQcc+5usi0QqCJZ91W/DtnigstM9zMJT45g98WXyCOt6xWnr8AGBEAABJqNQLAYVwH5blvl7ozru9eiDNeut2+CzBXdHP9tNhzBysmf42sIH1WM2+4w8PnuO1+pGHdd/G1inNMxTc/g2SZ+th0J022Ovlv7XJMym99pTW6qLcbR34sEOH0C/d0c7ejv5WLGd5t61sW4SUzanq/mCF9ZX9MdTRwxKW2kULaVyb2TwbXL7rrryneN4uz26zvwMk/1GuMrR+Vp46fn4WOT1vWK6zvsQAAEQKCZCFRVjNtAmm6h5gpHmSfndk3d1nd7pu3W7qQTcd/kvFp8TCxtfKXQ8AV9mrepJ5mcc0WybbfadZwzebFNNvXJDmeXQaRJa3KTJTFerXg2iWHbMfU4+rv51nYfF8EQ/X38bemuPp6kv4fcBm4SUyZ/1DEsyR073J1738KkLh71MSFJepO41m9DF+Wox3wLs67rHUc0q23AiQFuvW38Kklvu3PCd81Xz6d1vQopE7YgAAIg0CwEgsW4S9Sp0Lg7yjJNEjGuThpNt62b8ub4aJrou/LXBYDvtnmOkNADMISPT3j7nv3nLD7o/oXcturaLXHdiqfuGth2o007C65dcN/khzMxSzLZSWtyU20xjv5+kFGYmsYD3+Ib904hfXzwtQH6+7gQM4lX7phgWvCz5Rf6DHIlYtc3BnEXIF2TmiT+2XZxTcxCRbptd9qWt8nedI1wXXukoNfzmnCtG3tkKUn+al6mBQPpg15m2mLcFAvcxxiaZXKMeoIACIBArQgEiXFV/NoEJWfXRVaOsxOtT3rV/H077EnFeOhCgmSRBT6uibyrzVwvfHOJDMk4RIzbgts26dQnMOqELIkQ5kywOZM+1wTTt1tSD2I8C/GM/l5+i7xvEYCzkOazQX8fH3F8QtgnMuX5JGKXO764dsJ941Ba/ukishLxqI+9rp1xEyOXkOdMrFzXlCTXG1cbuK55nAUfDmeOz744Set6xeEPGxAAARBoNgJBYty3o6rD8036VHvbzrPvuElgcsvlim4pCExvZHcJft+kluunWkdbGt/umU2IV8KvTCT/+Ve0+KBL4kOhz0RyJ7Su3XD9FkVfR/ZNUGxlmfL1TWRMadKa3FR7Z9zUR21sqxXPeoz6yuH2a1vfRX833w2A/l4kUGl/992m7hu75HnTbdninOt2bVveIYsFof6p9qZxV/XZdC3wjdV6m7gWJzi+hwpkXzz4xDjHJxMjUyzKhQvXc/22uwOwM85tCdiBAAiAQLoE2GLcVGzobZk+e1GG7VZO/ZxNpJsm2CGTc13UmnxSJ+uu5vDVN2Rxw1WmSTyoO4o2H12LCyKNbVfSlB93Z9w2ETDmqb3B3DTR0CdvnImRaTIrJzucyYzuq69MU92yLsbR38cJoL9PjAb09/Jnyn2XZa7Y9eXjGu9cO8K+MYrrny8f3b+kY6WtLpzx2WbjEpvqdcknZEPeX6Jfa9LgoebBaY/QxYxqXq+48Q07EAABEGgmAhWJ8WYChbq6CXAn5+BYJFCPYhxtBwIlcZHCnTDNRJMrdieLSdb9mywuKDfd6xV4ggAIgAAITCQAMY6oSIUAxHgYRojxMF6wzhYB9Pew9si62M26f2G0YZ02gbSuV2n7hfxAAARAoBEIQIw3QitmoA6YnIc1QlqTm2o9Mx5WG1g3GwH097AWz7rYzbp/YbRhnTaBtK5XafuF/EAABECgEQhAjDdCK2agDpichzVCWpMbiPEw7rBOhwD6exjHrIvdrPsXRhvWaRNI63qVtl/IDwRAAAQagQDEeCO0YgbqgMl5WCOkNbmBGA/jDut0CKC/h3HMutjNun9htGGdNoG0rldp+4X8QAAEQKARCJTEeCNUBnWYXALqT5tNrif1Ufq5xy6q2NGkYrzigpFB0xNAfw8LAdnfxU+bZfGTdf+yyKyZfErjetVMvFBXEAABEOASiMU41xh2IAAC2SKQRIxnqwbwBgRAAARAAARAAARAAASakwDEeHO2O2rdIAQgxhukIVENEAABEAABEAABEACBpiMQi3HcNtd07d4QFcZtc0QQ4w0RyqgECIAACIAACIAACIBAExIoifH3H1r586tp8sMLZdKk2Xh54YUyxTaFGG+82EaNQAAEQAAEQAAEQAAEmoMAxHhztHPD1RJiHGK84YIaFQIBEAABEAABEAABEGgqAhDjTdXcjVNZiHGI8caJZtQEBEAABEAABEAABECgGQkkEuOLZ+Zo+Tr/S9htduK4+Ljy4N6mLvPiNJ6pPN1Hl896ehcHLiPpd6i9SMf1XWXjK6cWPEMY29oVYhxinNPns24zNJgneuH79I+ffIJyLxEVtiXn/0/t/xMapjy1trTHVRM/hpEvjMR/i++5XI5G88Nl54WdOK7aCpuWXFt8PBcN5SOFYhr1uPwuGco85P/iuChb5KP6YCpPHLPl7fJB/bEPtW6qby2UK/kvy1HrIv2RXOT/Og9hJ+riqq+al7CVZUuWsnzxv94m6jG1DPld+jVt+nTavGkT7bbbbrTjjjvG7dbWNu5X1mMa/oEACIAACIAACPAJsMS4T/TZzsvjusDjCPkQMa7mFyr0TPauYy6xavPDlobjt6kpVa4iD/1vX/OHLCJUg2dI+ba6QIwXyeCZcV+0Z/v80D+/GwvxV+6+B43s8Iais9N3Mzu96XHqeNVl2a5QCt5JAS7EdzN8RkaixZTW1riqos4DA1siMd5H991/XyzI582bRz09Pc2AAnUEARAAARAAgaYjUDMxzhHgKv0kYtwkemW5qgD07f7adtCFf1wBrZfn21X3+aSXLf72LZJIG25Uq8LeljYNnuqdEdzFDb0OEONFIhDj3OjOpt1jF3SUCfG2Z37vdLTlnQ9NOK/uHtsShwhbU356en3HWpTrEtEcH10Vl+WHCHVOPUKjwlS+rW4u5jZ+Ms3w8DCtX7c+FuQHHHAAzZw5M9RV2IMACIAACIAACNQBgYYR46rAk9x9gpgjaE27zj7Rr7a7LnBDfDPFj2uX3XQHgu+2dN0f/W4G125/ktv+bbv6el19fkOMQ4zXwfjqdVGI8Ze//SOxnU+ICxshxvOFfHRj9viucYHKHxkq30827y6raSZaMHako1unSx/WDra0H8vbkF76pNbNsPJQPGQos9L0rsaayNhfj9hNpZ1c+ZuE+8DAAN1+++3x7vjixYu9sQQDEAABEAABEACB+iPAFuO+qumizWcvzqf1zLitbM4utm932XULOPd2a9OuPMc3F0N98YGz8MBpExMPmY7js4+nyQfX4obNZ4jxIhnsjHOiOrs2UoxzhHhci3f8Mf5P1aKqro3PKdUdl8zyaPGI2WYsoeGkLs/9bwzRmI9lIJ5PFx81fSlvg761t5xhCUHL3OTjhLIUZ8oJlZesnzPxn8hIOTLmm6n+Ypfc9Fy4uH39N7/9Le2w/fYQ49ntwvAMBEAABEAABCoiwBLjegm+XUubIAsRjCG3qav+uRYF0trJtREP3UWW+YTeom7bvfYtHHD9riZPkbdPsPviS+QBMV5sJYjxisa/SU8ci/Ejvkltj32P58s7HoyUbH5czMZ6ryj6Jgo9VYoXbQolfTgmyuP/5DmDUpZeSTGteRmnGEtW2gWWjqi2MmvXpnvJOY7UV4WuLEitkyb4Jwj9MWbj1Y+qoTmp1CM35lvJRlX1JXe13X+1/iV+5WWIbFtbWiifj17kF33E/+rL2m644QbsjPN6BqxAAARAAARAoC4JNIQYNwlw2zPaHOErW9L2cjSfmBTpOc9Fc5+jty1i2G755ohZ6SP3Wfa0eJrKxc548rEjLTGuviE71idjb99O7lnjpDSxSIvP46d10C4fLxfjW577K03d7pVGgPl/eyA+rt7WrD+z3N7eTmJXNdbJ0a6r+Fs8gyw+6jm1ACkAYzuDYNZvt1bLVPO3tXrJRsu7va3cV+mj6q/4rtZX+Do8UqyPusVuqpuwlSyK5uULDmW+G7bGJ5Q7xlEej30ZOya5iTrF/mlrCkZOoszITn2Bm/BTiPLR0VG66eYb6OW7vIJ23333xulQqAkIgAAIgAAIgECJgFeMm4Sd75gqrkyCliMWQ3bGk+x4SwI2X1yC2yUe9bqLckw71hwGLh9dbcDJm1tvmw+VpOcsZvj6KHbGi4TqRoyvep72O2YjnX3nK+kQvXEDzj1904O009JNE8LjuAuW0JWvVQ4H5Bmniu3/j4pSl0jNz/TyMtMzvkleUiZ3xoduPZUKs1to2ttW0+bb5lJ35yuMXWD44Hupta345m35MZXb0dFBQ0NDsYn4rotbW//iCmuZt56/+NuUh/BR9UP+reaj+sT1X5QlP6Y6Sl9cL35z1VnNX2cmypPnRT1kTIhjsl56nOj+yDxbot3x+Cfeon9i8UD8L4S+2BnfeeedIcZtAYvjIAACIAACIFDnBKomxl0inCMWk4hxdTdab5dKxKPIy3WLPWdxwrXL7oqhJG84133lxqitLM5ihyyDw9kkxk0+ct8pwK1fI9rVhRj/41+p5YxVEf55dIsuxpOek40p0l/dS099cyG9TD0WVN5aOuGgf9I+P9qbPjIvyiQW5ivpuOjvj84v/j63+Jh+Z7vSHXK5Mz740Kcp92Keej46QH2Xd5VCVQh0cVz8LwT6yCH3F31Rdl3Hb53Wb1cvUGdnpzHsB8eEevFk+RZuZ0dnSUzKxPrL0WKxPDgm9js7SObXGR0fzzsqP8qL+xHpRHruR5YvdqSFP2qdin4MxuWL/2UVbTxMZaoLBSIGRNo4L8F/bBtccuiIGRTPyToPDkblW/gLu6HIPvpl+OipgzwJMS6bolAoLraM5gfptttui58Xx844NypgBwIgAAIgAAL1RaCmYlyg4QhxYZdEjEv0JlHOEYlq0yXdGVd9sP0MGPf2dFNeOsMku8yuNrAtLIhyk7zAzcfDFhO+OMHOeJFspWKc85NXSXZ8ZbvfeuEyevvt0+k7F8ynq84o3xlPem68n2oiOjqRKE8h6O+eS/nTZ5WyFvn89M3F3XYOI5EwCSd1Z1zk0fPBtfTYRdvEfuz2+a30+Fen0KJd2mNBLj5TT+qjkej2ZddH92PKlCm0devWOIn87trZFzZCSJp+fkuWq54z2ev+cRnGgjcq28ZT5qPaCVtbOumb7g/X3rqYMeajzQ95XD8v/RDHZZuIhQ4h7kuLPVTc7YcYd4Y5ToIACIAACIBAQxBgiXFuTXXxqYti0+3atrxDxHiof6q9bZfW9Sw1RwCbdtJD6u/yUZxzLTj4hKxPjFebpykuTGViZ9zfEpWKcVlCyDPj+m8++72MLEJvG5eZOtLFt6z/bccyEV3yJWl5cQblIp+z+82xMXGSO+PiNnXx6f5IP119Uhf9604F2v2MaOd5eEsszl+2TWu8O95x6LrYrmB4SZoQdEJ8ys/A1oH4a9eULto6MCbGu6aQPC7OyReTyTyl7RTdTnmQXC3D1vZSaIrzJnvpg/RZ2Jd236O3monyrXmP1SXO22In6isYifqIsuROtixDZSKrJs7px+XiRfx/lKcsT+QpbNVPqU7jb8mLT5t8lO0hfCzkxZ0JBWrJtcY/W0eFjugZ8uh29dGh6KfNbsXOuDUScAIEQAAEQAAE6p+AV4xzq2gSmqG3dqtlhYhxzk5z6M64Xm9bXWyiWKRXFyfUv8V3jmCWPrheUGcT+K4dbt0Xta4+v6RtJTxDFzNMMYid8SKV5hXjE3fFy+IksRgfoCs+cR9d9db96L53FsUWd1c3yc64EOPbHno2df/9PHp6wyi98nMD0S3LkSgbXUeDuRnUEYm01tGtsSAXO+TimfKB1sivXPEWcdtn6tSpsQgVQk9837JlS2yqfpdpcy1jb1NXbHU7aSPTFAWk+aOntf0tfRSiVvpny1OU77KTecn0UoTL/01++/yUvNRFDeGnWpbJJ1++JrbiVnVx83shEvK5SKC35FqinfEC3XHHbXhm3BnpOAkCIAACIAAC9U0gNTGeNgauGE+7XORXHwQgxovtNBliPFGEJBXHtnSmZ8VVxxKVJwT+I/T3U8aFuMgy6a43h9NVH+qkIz/+YRq69/uxuRDk4vPQUzk69oqVsSB/8mvF566FGG99+9r4gXHTr4ep5U3tnuotvn9Lf9FG+UWu7qnd1N8/QN3dXfH/45/ibfLyB85Nz6zL3WdRdv+Y+I/kZSReuyf4sqU/ErWRnfq/uFm7+Bkri8aeo46OxP4If0u+jr+WvTtabJAf1Ub4I8soGYw5Ll4D0N0t6hrlOZaVqPuWuIyxxYnoRLHcLaSWIfJSFzfiPJSPKV8dwDjbfPzm9JbW8WfGSdQ71xZVdQvdcdsy7Ix7IxkGIAACIAACIFC/BCDG67ftmtpziPFi81cixrk7vqKcJLu+ZQGaSBxHOVjSiWe6z921XDRXVN7Y29Rfob+VPcqUyykJI5sYF3XZ+XODJSEublMXn/zRq0s/g6UPAOrjAz09PUWhGX2EOOzr64u/i+Pyu55eP6fmoddNnHN91DL0fGQ5+v/SP+7AptZJpBH1LQnhsUzE3/Kj+iRZSXuVkVq+ysTmr8xXzVOvv26j8ozfyt7ZQoXR8cUHuQB05513QoxzAwJ2IAACIAACIFCHBCDG67DR4HL5C/6amUclYjwpt8l/ZlzcSv440Zljbz83VSRE/DuEuMhar2+ab1WXYvwft1wRPxcuPnJ3XK2WOCeOv+wTxWfGfZ9p06bRpk2bY7Pp06fR5s3F7/K4uBV6/FPcCR4/Vzwj/t68Wf6MnOHHxzUnxl46H5cny5bl6/4Kf4r5j/9vq5Nal3G/x33WIZ6AcgAAIABJREFU8xD26qdYB7v/0g9T+Xpe0sblv56fKw+Rn+AW/ap4nLV4hj+6ST3+3tpSoNuj29TxO+O2yMBxEAABEAABEKh/AhDj9d+GTVkD7IwXmz0tMV5fL3DzPC8uwASIcddvl//wdcWfNuPsjleyMy7EOOez+OSXyP20eDGX3t5e2rhxY+l/mbc8rpcVetzlq56X7W+bj1zfVLuk/vt8UPPVbbmMTb6px8Tb8Vtai4sj+dFc9Lx4dIN99AI38bnrzjsgxjkdAzYgAAIgAAIgUKcEIMbrtOGa3W2I8WIEpCHGbc9EV/NZ6XqLX5VFNXbGn7j6Clq0uLj7LT5yJ1x8z70UPS8+dm67j67xopsxYwatX7+e5P++BD479Xw+WpiYNXOmL8u4fPnR8/f9rWfu80/Y22xcx0U63U/TMWmjc7VxFsfVfOTfer1kvoJpvD0+9mlra4ufIx+NRPo9v7kbYtwbbTAAARAAARAAgfolUBLjWazCuccuit06+5oVWXQPPk0yARkfk+zGpBZfqRj3CW7f+UmtfA0Ld3FIdNv+mO/yNnUhxsWnsG1RfKv/y2qK4/PPWjX+EjND/WfNmkVr10UveRv7zJo5/tvpuvnatWspto/+9324diIf3Vb9W3wXH1mm/rc4J28onzlmq9rb/LT5Z/LFl5/qky29noewWzfGUfitMi1rkzHNreYrhHdHR0dJgI+OjN2yHr1B/t5778Xb1H3BifMgAAIgAAIgUMcEYjFex/7DdRBoagKVivGmhpeBygsxfuy7dqe/PvYXljfzT3qhaKf8lrX87Wz5pnOp1sveeB7d+lxMN3G4l6ekAyUTcbt06eBY8rHXmatPYCsvYy+rQ1lJMsHYQVP6CQAcheh+aUjirMp+Q730GvaxUvRKq4WPASgrvvRH8Ut04VRSyLevy8pNZG0rTrxBXljHAjxqsLb26MfsInHe3t5OmzdtogcfeghinNUzYAQCIAACIAAC9UkAYrw+2w1eg0BMAGK8vgNBiPHD39ZGK54YLquI3B2Phd/YTrn4PuPYp6hzypT498NLH+u7ySYKxvRoVZh3hcmT1mPiwoHLEcM5LQPxZ2nRw/+OO6PbhUKe2traaWR4pHg+ynB4aJjWb9hA/3ji77TnHnvFb1THBwRAAARAAARAoPEIQIw3XpuiRk1EAGK8vht76JFP0o+/9V1692taaMXy4u3J4hZ1KcLl30KQi8+2n3tO6rXxius/Oq7smvt+kHz8t73F7eFFpSmPle+sl3Mufxl7+W57Kb2yG60fM5VR8lXd9R8TuNI3Tmsb85YJNVbc+kvfJtSNy1q1ixvXdIdC9PNmkTBXhfh2C3eghQsW0MLttuNUHTYgAAIgAAIgAAJ1RgBivM4aDO6CgEoAYrzO42F4C63+3aV063VfYlWk69BfUlt+a/SzV+2xnsvrt19rubQ4ftIrFt4Jd3NZzjaJURpPesl3EuQLY7vjETvxk2ZTorsgpk+bTnPmzmkSmqgmCIAACIAACDQXAYjx5mpv1LbBCECM13eDbo2eC57S1UbPr15Hm4eKP1o2smVL/H/HSCdtbl1DLfl51DUtRzNW/Jiee8UpRC89Qtu0dtHo0DQaahusbwDw3khAiPCu6J/4zJ4zJ37BGz4gAAIgAAIgAAKNRwBivPHaFDVqIgIQ403U2KgqCIAACIAACIAACIBAQxGAGK/D5hyIXt7UNZKjq07urMj77Y+6lTZsWBvf8jqaH47/Fx9526V666S0acm1RS9tLt7bKtOI/+Vx+V06ZvpNZnErZlsuemFRoVimrTxZhilvkw/CXuYnz6t+iu/Tpk+nHbbfnnbacUcSv+8rftO3nj8Q4/XcevAdBEAABEAABEAABECgmQlAjNdh6wsx/rMPT6EjTtiFct1LiKbvFl6LTY9T+57fiIR1S3jajKVQxbzq2sjICLW0RE/Nip9oiv5tHdxKmzZupPvuu5922203mjt3Hk2b1pOx2oS5AzEexgvWIAACIAACIAACIAACIJAVAmVi/BfX35wVv+CHgcB7Dj80Pip+DqkkxKO/C/3LEvHqfP1jpV1pUwbq7rKvANNLjPT0qo08ZxPSorxKX4ykliG/Dw8P05rVq+Pf7z3wwANpm2228VUt0+chxjPdPHAOBEAABEAABEAABEAABKwEJohxKfjALFsExEKJLsalh0Mv/JM6FuwY/ym/6/+bbNv3e7RUyfKXKptfsVxQ3tw80YLxWubotvDxAhn2pfLGbA3ppU/R3rexwUwLCkKQ33LLLfHueL3/fi/EeLb6KbwBARAAARAAARAAARAAAS4BiHEuqUm208X4kV+4jAorvxmLb/ERYlx+97kqbbv//VmilmhnONLIqpQdl8zyaPGI2WasNMNJXR5P/GVdj6fyN4bHEqrpS3kbdLrMVeysi3/6c+Gjo6N08803N6UYP2zPqb7wyOT5bXu76KWNA5n0DU6BQL0TQP+q9xaE/z4CiHEfIZwPIYB44tECJx4niHEep0m3MonxwYc+XfIr92I+/j71pOejn0KaQvmWrbTlewupMNv+TPjUwzfHv1UsPuNCV5XiRaU7/lvEY6I8/k+eMyhl6ZUU0xq9OMVYstKOtnREtZVZuzbRS85pUj96Rrw1el48ny9yEf9LUV4o5OnuX98Tv8it2XbGIcYnvSvDARDIHAFMmDLXJHAoZQKI8ZSBNnl2iCdeAIATjxPEOI/TpFu5xLgQ4h0f3Eij0QvLRn84q+Rr7vjV1NI5jUauN7+kbNphL9IQtUdvQi++4Ex+9Ge129ujN59HecuPELXy75LtWPL2tnYaHhmOTYXQNtoqNEXe4rZx9TPhmEGMy7z1tOOVLwr+1tbWoi9j9ROiXOyM33TzDfTyXV5Bu++++6S3bSUOhN6mDjFeCW2kBYHGJIAJU2O2K2o1TgAxjmhIkwDiiUcTnHicIMZ5nCbdaoIY//iHafCJ/yIhxJ/eMEqv/NwA/fVrXbGfL9umKEDj46evor9eOC8+JnbJ5Q66+D7lsA3OekkBq4tjm4BWMxMiWdipn6GhoXGtPCaO1bzkd/V/kUAKbj0/k/NqGeK8+jZ1sYAg6iQE+g033BDvikOMT3posxzAgM7CBCMQSEQA/SsRNiSqIwKI8TpqrDpwFfHEayRw4nGCGOdxmnQrmxhf8cQw7fb5rfT4V6eURHjniZto8L+mx2JciHBx67q4ZV38vWiX9liQx8L8kNXU0Vn8rfLx29XFA+TFrejOjo6yeg9GYlo/JgwGhwbjXXDx6YjSSEEsXq7W2dEZ/x0fHxwX4/LucpGfzFf8L7azRZpiniK/Yvr4o92J3tFZTFs8N3YL/Zjv4q9CtAsuxLhMWygUFylG84N02223QYxPelTzHcCAzmcFSxAIJYD+FUoM9vVGADFeby2WbX8RT7z2ASceJ4hxHqdJtzKJ8X/cckUstqectJn+fuHU0u63EOhyd3zF8lHa9evFXXN9d7zjxI2lerl+RmzKlCm0devWeFe5MxLvg4ODpXTib3lOHBR/i484JtKJj7CXdjIveU4HK9OZ0nMbQaQVH7EYIBYJhN+ifrnolnzxgRjnksyOHQb07LQFPGk8AuhfjdemqFE5AcQ4IiJNAognHk1w4nGCGOdxmnQrkxgfuvf7JMT2bhcM0WMXF3exheAWO+Dyk3uJaLeLh+jx0zpo0eLiOSnUR49ZRVM6ioJZfsp+vmxs+3pK1xQa2DpAXVO64v9z2nGRVpyTH2EjPkIIq+JbCmx5XqZTBbg4JtPI72rZer6lnzZTfNo6sDV66Vx0Jh/vj1Mu2h2Pvxc6olvUczQyOkS3334rdsYTRvXiRfNp+YqV1tTivO3jSudyBwM6v7GS8He1qe2cLw5Uj022vvS+87b8Q9LxqTa2JfpXuu0rYzA0FkPt0/W6sXNr5BgPiZskY7GIDO41wnX9EfkknQNkLTprEU+1YB4SO0naIC1Oqp9cn7l2tnrp6XUf0pznQownia5JSKOL8UOO+k968f5zY2GtCnIhvsVHCG/9uBTj0v2dTt044de5cy3RLnIkXKdOnfgTWFu2bLEel3mKdMJOfMR3VUhLwS7PSxtbvjJP1V5NYypTbZpiXcTb1MXOuNghL0Qvq2uJdsYLdMcdt9HOO++MZ8Y9sey7sMrk6gU2DfGmu5XWgD4JXbfmRYbwN7WvaEv1uG/hxXbetyggz7vS+8oOib+aN0QdFYj+lW5jpSXGK51Mplur+s6t0WPcJ9xcwsE3Fou0vli0xbwvXb1GVS3iycculHmS+Vyl7ZOUk0sIc+LRZ6OzMM01kixc+drMxhNivNJIq1F6kxgffeh/aN3woxTvfke745TbQo9/fhsqbBt9FcfOWUeF7qmREN1Afzt9XuzpjPl7xmmEiG87ejUVorefq5+ynfGxt5hPndpN/f3Rbneu+DNh8Wfs+e3u7ujclv7o7xbq7i7ujgtb8b2/PzouPmPPcYvn0qdG/mzp3xLfQi4+In2cZkzAx8diQS/yHPv5tLElg0hSx+n1T+wbSd/kT7nl458za2kdf2Y8ep1bLMjFLeu33347dsYZsZtkYAkRgwwXYpOkAzo3/0ay84lgTl1tFyFOWmGjX9hcF7XQsnx52xYYuL43ox36V3qtztk9kTHsmxw3yi5ienST59RIMe6LG5WSb7wUtiZRxynDJ2CSzB+St3BtU1YjnqrNfDLaIyknnxg3tXYIP32c9sUyN7qSMoYY5xKeZDuTGO/++3mlW9Lljri4JT36vbL4U2gXt2YL8bkh/u1xIdTlRwj2HT+5vvSTX/KZcfUnzoRQ7uvro56envh/8RHf9Y88J47L9DKtDZuajyzDZqvmL21Un6Rful38RvfO6Bb10fHfWo/9axmlO25bBjHOiGn1Im0zN13subYMF2KTpAM6N/9GsgtZDLFd8FwXFG7+tgujKkRCL4C+lWrf+UZq5zTrgv6VHk1d2IRMzkyiKD3PmjunRozxao/FasRw49g1Z2ikxaVaxFPazJMI3EpHjaScOMJa+pbk7jqTGOfOWVx23DbTuUKMVxppNUpvu01dinDhhtwR110SO+TU2UP51nWlHXJhu/vH19HmWECPpxh7KXl8YPr0abR582aaNm1a/PfmzZuUrIuJxLlNmzbHtpyPyE/9yPSyPJGX/Ihd7GnTpsc+yLJ8Zaj5i7pEvyoeJxHPuUc3qUe3qReP3XXnHfidcR/M6HwSUcbINtgk6YAeXFAdJ0h68eLsiiR5DMEkSgRe/TZ4eUz87xIjpomE3ly60E96YazjMEjkOvpXImwTEsk+yO0v3FIbScRw65y2XSPGeIgYl+OuOv66xmJ1PHZ9t52bDOGXdsy48qtWPJlEos44KXPuHCHN8SYNTiHXcVcdbeNy0n6kxkelC6kQ47XsvRWUZXqB2xNXX8HOcdcLV0UbwjPp8TPGf65s+7PHHjC35NLb20sbN24k+b8wE9/1j7BRP6q977huq5el5+3LTz0/Mjoa3aZevB0+P5qLhHj03Hj0AjfxgRjnhY5+YRCp1Iu6Phjxcg1/iUsaAzrXt3q2s13ITXXirO6GXqRMFyd14hDqnz5xtNWDcytmPbdrtX1H/6qcsG0ypvezJLs4lXuHHBo1xjmi17YL6LtLyTR2+64Jaj/Qoy5NkTfZEV3NeDItZLvuIuMyD7n+psU3DU4hYtw2B9HrwxmXbX3L5A/EeFoRk/F8TDvjL918bkVe7xyJ8cHRkejR7PHbuNUMZ8yYUfpz/fr1rLJEGt02P7bdPmvmTFq7Ltqljz5CGIuPyV6WaypTtbd9l47G5Spb/W1tbfFz5OLfr+9Zhp1xRou6Bh1X8qSDpy3PNAZ0RnXr3sR0gUn7oqNO0CQw38VJBcuZAMoyxP8hL3HjTmLqvqFTrgD6V3pAOeJInzC6Sm8kAZMe5fCcGjXGOfFmE2u2sdi1u6iTty2EcvwKb8XspEg7nmrB3CQY056r6S2UBifXxoE6B+FGh76hZFukcIlxU1m2jSqOX9gZ51DKgE01xPj8M1eN10y5VV28W23WrFm0du3a+Lz47voIO2kj06j2tnPqcbUMvVz1b9s54f7MyM91kS9j75aLRXdHR0f8/8jISLQ7Hr3kLbr1PRctPtx77714mzojrrkXCM5tmYzirCZpDOiVlF8vaX0XFdPFxTS54qzy+mxMvnBW5jkxp04ihf+mWy+5or9e2raafqJ/pUeXK0LUOMdueXr8bTk1coxXayw2CR3f4pBN+MtxuvotXZsSqh1PnPFBbR/TIwc6c1fbyLx87RtKt1JOttj2LSIk6RMmnqa5rW/zIQlDiPHQyJoke12MH/wve9D6lY9W5M2CSIzno5/5Kr60vChhxRvP5acgHyZXHyQfO6k+Zx6nlunEreClDIpfSr8FrnhbMtdqoBQvfpFMZlD0zZB+AoCSUdGP0ZHomfGoUm3tHfHPnLW2tlJ/9DK6Bx96CGKcET2uQUcfuNS/XVknGagqHdAZVW0IE13I6oLUdgFzrQD7dqZdQsIEVV091sW5sPetLusX2aSivyEaPKVKoH+lBDLKhrvgVc3xMr3aNE5OjR7jLnHi2lnkihafnWs+kOSan/XIq2Y8ua5xJi4hC4C1fqSrUk6+67uPB2duw7ER5bj6ALd/2OIaYjzrPX7MP12M77jLXjRr9Z8meP/gphztPb1M0pLpmEg45/PPG2qvplXlbxqgKsw7MHmhkKe26KfbRoZHis5Hb28bHhyk9Rs20D+e+Dvtucde8RvV6/lzyc1P0cmH7MSqwrdvfYoO23PiT8O5EvvEuG91Us871F6mr3RAZwFqACObuFUvJGo1bRd9zoXFZ+O6iIak9cWQKS9T2Q3QvFWrAvpXemi5E2ObeDH1z/S8a96cGjnGQ8ZT35hviz/fmOrLN+m1P6sRW614snF2zcV87NWxhsMzzcWTSjj55p+musiFJ9+Otr5A5XomXx+r9bTyvG8jwcV+ghjnNBRsJofAew4/NC549d3n063XfSn+rgtv1TOfMN/mU09Re7RjLH7uS/60WZxe3R43VDW60bt0VLyjXHzksfKd9fLEZdlqZZTSl24yV/J0lFHydew3yWNfIvekX3F1otvShTAfHhouCfHtFu5ACxcsoIXbbTc5jZlSqZMtxkOrkfSCXMmAHupjvdqbLhCunXHORd92MRSM9Iud6ZitfM7k0dUOvsciksZZvbZ9pX6jf1VKcDx9EjHOjfX0vGy+nBoxxm3Co9Kx2CVoZOSoNtxF4EYal9OOp1owTyJuKx0pknIyjaMyrn1x71ugF/n4Fpd0G9PfJjZJY7xMjFcKHelrRGBzH9141120/lfvq6jA3nf81Ji+peyG8Ikmiu6tqPxqJlZ/N300P1xW1Mt3eQXN2Kb4m+sQ4/ZW4AoxTjuaBk9OOmmTdEAPKaPRbG2C13eRswldThvaJmjyQiYZVyKmfWKH42ejtXWl9UH/qpTgeHpffOoluSZvSSd26dWmcXJqpBjnjHFpjcUyAjix6Lq2NE4kFWtSi3hKk7ktL04ZlbRdpZxcsW47F3rcNCZz5ypq/zCl4bKDGOeSypDd0GD0IrLoM7zxUVpxRye17dZGI4+PUN8um6nniWkT/l+1YBXNe2Fe6biw713/M3ph5hHU3jqQoZrVxpU5s+fQpug303dYtIg62ttrU2iVSqn2zniV3A7OttIBPbhAJACBJiKA/tVEjd2kVUWMN2nDV6naiCceWHDicYIY53GCFQhkkgDEeCabBU6BQF0RwISprpoLziYggBhPAA1JrAQQT7zgACceJ4hxHidYgUAmCUCMZ7JZ4BQI1BUBTJjqqrngbAICiPEE0JAEYrzCGEC/4wGEGOdxghUIZJIAxHgmmwVOgUBdEcCEqa6aC84mIIAYTwANSSDGK4wB9DseQIhxHidYgUAmCUCMZ7JZ4BQI1BUBTJjqqrngbAICiPEE0JAEYrzCGEC/4wGEGOdxghUIZJIAxHgmmwVOgUBdEcCEqa6aC84mIIAYTwANSSDGK4wB9DseQIhxHidYgUAmCYSK8U8fulMm6+FzauPGjdTb2+szw3kQAIEEBNC/EkBDkroigBivq+bKvLOIJ14TgROPE8Q4jxOsQCCTBCDGM9kscAoE6ooAJkx11VxwNgEBxHgCaEhiJYB44gUHOPE4QYzzOMEKBDJJAGI8k80Cp0CgrghgwlRXzQVnExBAjCeAhiQQ4xXGAPodDyDEOI8TrEAgkwQgxjPZLHAKBOqKACZMddVccDYBAcR4AmhIAjFeYQyg3/EAQozzOMEKBDJJAGI8k80Cp0CgrghgwlRXzQVnExBAjCeAhiQQ4xXGAPodDyDEOI8TrEAgkwQgxjPZLHAKBOqKACZMddVccDYBAcR4AmhIAjFeYQyg3/EAQozzOMEKBDJJoNnFeMtByyh/55JS2+h/641mOu9K48vPFRRJ09rSieO+j8pC2IbU11Wuni+Hq89X6Z9qV4n/ldZX58vxxVYmp+42G7UdQmIoxFYvGxOmSloMaeuBAGK8HlqpfnxEPPHaCpx4nCDGeZxgBQKZJAAxXrkYdwkqXRi5hKN6jiOMVPHHWVDw5WlamLD5m4ZIl3n7/FLt9E6UVOSn5b9N+IYsTKS5eGKKxbTzNw1kmDBlcniHUykSQIynCBNZEeKJFwTgxONUFTHOnZy5Jq/c3QFfWa7JtCzfNyHkoYQVCNSeAMT4uBi37RxzhK6t5ULEWpKda1O5aYkvztgnyhd89IUBH0tOXV3jq2/ctolSEy/df71c3463aVGB4x93MSKJsHfxtV2vQnzWOWLCVPuxGyXWlgBivLa8G700xBOvhcGJx6lqYlwv3jRhkpMK04RXHuNMMHw2ph0jU9k8ZLACgewQaFYxbhIrrj5tEmQuwWmz95XhWtjzjVNSgJrGTpM49UWhrIMce32Ljib/QoQkd2GBU45rMTYkvWvs1/11leli7WtXjr82Yc/J2+abr73VdJgw+XoTztc7AcR4vbdgtvxHPPHaA5x4nFIX49xJlCq2XcLd9Nwer2rFHR/bR52ocvODHQhkjUCzinGTeNEX8Ex93CduuAItRGDZfOWI7lCBaFvYFGX5xkOTaE9bjLsWQFQeqp3tzgbftcZUZ9N1x7ZYoS9mSP+4z5KHCuwk8Vpp+0gfMWHK2sgOf9ImgBhPm2hz54d44rU/OPE4pS7G9QkVZyJlcjVkR4NX1eLLjGyfkF0EbnmwA4FqE4AYL79NXb0DxycufWOMLgh9wtg1voQIOY7IdMWV744jky+2hQxTOTpXU705dx5xFkQ5zEPa2dfmvv7qWkR2tbG6MKDzUv03+WdbtBHH07qmYcLka3mcr3cCiPF6b8Fs+Y944rUHOPE4pS7GXTsftomVaXJimmj4diRsu1VyIuQqH2KcFzCwyhYBiHHzAptNDOoCkCN8dYEvxybfeKRHClcI+gQoJwJtAlkX3TIvl0A0lefj5rudXxWnqg+2xVuX8DQ9AqXn76q3LT3HR1ss6HXi7mD7YsR33sbSFzO+CVMul6NCoRBno3635cux0dMmSSP9cdVP+u0rL2n5ar6uPMQ538fmqy+d77zNrzTq7Cs7K+d9MV6r2K4W82rlm5X2y5ofpngKHSc5dar3duX0Ow6HRrdxivF169bRNddcQ8cffzz19vYGsTBNflyim7OTojrAndyok6W0dhGCQMAYBKpIoFnFuNqX9bHDJBRN9rqQsqVz7TRzxiSbQPIJRN0/VxjZFiJtbDjjp03Qu7j5mHK6gkkc++rhE6lJWPuY2trVFhM+H03t7UuT1jXNN2HSJ4ScCWKlwlRyrESgmvzmxKCwcZWbhrjlMDT5mkTUp+Evl1tW7XwxnkSM623BWfhxtYXKTuRla2tOOVlth0bxK0SM2+LE1L562yYdJ7LCmdPvsuLrZPphFeNCiO+77770xBNP0OLFi+nBBx9kC3LfBEKvcNJdGVs5nONp7D5NZsOhbBAQBLIixqt9wbAN6C4BLccV326r7Zlhn7A07Yz7otK1Y8+9vTykDGFrug3aJcZlGtM4zVmY4I6tXLFrEre+awxnscElfn3pk9bRtihgE/Zp1dMXM74Jk69/cwSiKq5dO0hJdpeSiE2ZRv/fx0qeV9O50rhElSld6OJD6KKHzZ/QcrmcsmKnx3hozOrtrot3bgz6FrZc5/W+wWXb6G3L5ZCmHTeeZH9z3VnEbfM0/a9VXrZFC/V6oPYt03G9r3HsbfUz9VN1LOD0FZe971pp9SsquHjvmfZZunQpnXbaaTQ6OhqfufTSS+nUU0/1tp862XAZ+54lD53s2CZPwgeOT7hN3du0MMgggSyIcTkwcQaxpAiTiHFTWT6RpaexjUMmUeUag9RxSH7Xy/I9+6znoaZ3CVt1UUL32zQ2qoJblOHzy7Q7m3TRwcRf+qCP5ZxFFld7qu3gykvnrPoT2iYue1OM2B6FcO2Im+LK1++4E0tTPmq/5woSkQ9HDHHHFG65nDJlHZOUbZtU68JdnaCr42eSiRwnDZePL07q+bwpxkNiV48djsiScW4rxyYMOPZpL2jVc9tOhu+hO+MQ48VW8o2Rsi1NC0+u/sodB0X+leTjWzjR8+fGpnVnXATa3nvvTcuXL493xh9++GGaNm0aN9+SADYlMK32q3auF9pw8rNNwHwTa3blYAgCGSGQBTFuGmDTxhMixtWyfTuLwpa7kGcSbNxFQ1850uek/vp2mfW7BGw7tLZ8hH9cwWrj76ubztJVpmlRQY850wIr14eQRRuurWlRxHatssWLr525caaXy90Z9014kog+304hZyzhllsNAcPNU6+HjyWn3tyxl8uHW2Y92nHEuKiX7zZhW3u7dtxMk3+OENfbl5uGGxf12I5Z8dm346vGkmkhR62HT+BxFwazwkb1g9Pv9IUtU/z6xkvfeemT73rjy6ea2GvVAAAgAElEQVTS9LY2cj4zLiBeeeWVdOKJJwYJcTkhcAUGZ2dcnYz5JjyhE2p9Rwg741nsxvDJR6CZxbguMG3jjm2n18ZWH5vUcUhNYxK4vvZyjTM+MWrKW90hdY2ppjrY+Nl8DF14kP7adtZtPnFEtNrWvp173dbFkdv2ehzYdrBdZbv42xasXeX4fHLFpkuMu8SmKU/fZEWdFPn6i08YJc0rRFCFTAxdEzl1Qm7aGRflcOurcuOWKdNwblP3TUh97ZbF85wY99Xb1oauGDH1B1Nbyzx87aSm9fVNX32y2E714lOlO+O6QNfr7dpJrxdGwk9Ov+OMsa4FRb1P2FiayrGNpab2SWPRwNZ2qb9NXRbEEccmW+6OjWsizp2w1FNAw1cQMBFoZjGOiAABEEiHQNIJk6n0EDHu2vFJU0j4doaTlGWrZ5K8QlrRN4m3Cb2QMhrRNkmMu4S0bAefaArpD7LtQheLfCKjEdtzsusUujOO29TLW8zXL3zn9fbnjru+a4Evrnx+cf2Y4L/tmXGfQ77z6o6NydZ2y6ew1XeyZHq5A6LamPI23Q7o88eXp6++OA8Ck0EAYnwyqKNMEGgsAkmEiouAnJD4dm0reXYvpAU4u5O6uArJXxVDvh0cV75Jbkf1MdbL4+yMh9a9HuxtMW4T1ZzFFt/OtC6SfTFm6jeuMlwLM0liqR7aMSs+hu6Mq3777oDhxFVWOPj88HGS6SsVuVwRbLLjptX7M+dvH59S/aslxrkOwA4EQCA5gaYV40NEm0aHqatrlAZmvpZWTR+m7Qe30PBgLw20b6Cu4W1ofVtrDHbh6l9RC/XQyHAXUXs7tQ8N0khn9HVzB63Y+TXx+ba++VHa6PnxRbvRxu75NNS9iXJbVsfpZ626n9pyC5M3ElKCQMYJuIQK5yVXpur5JjiVTr7kRMiH1vayNFs6n2Dy1ZW78+Krv69etkmsmo4jKE0TSm7Z9WTnEgUhbRG6a60LbN/iievFcJy0zdKekx173Jdecl7054o/3zg62Rx85fueGbeNY74+6TvvGt+TXtNMfSupH7p/VbtN3ddAOA8CIFA5gSyIcXV1vlqr8fqAni9spP5cK3UXRmlwwR5lIry9c2MMdlO+QFsLs2iHZ++nDR0d8bFptJJe2umwWGgLwd49OELPzdtMU/pyNGPVMzS6YBFtWHkXzd+8MxW6Ryg30kHr2/M0I9dSeWMhBxDIKIGkYtwnPLkTSdOOoE/0hqA0TZhs6U1jmG83hSPQXLuY0hffjlkok6RinNtuIW0w2bYuUWCKP19s6xNzWwz7Jut67OixYIstlaevjMlm34jl+156aWsf31gyQaTlchPeJVFPPDmLFuot/Kax0DbHDJ17muxN47JvHpuWP2Uxgp3xegpr+AoC5QSyIMZr0Sb6gL6+EAnk4UggD+bj3e3tV99TFOf5qURbIzHeFZ0byNOGl72b2tfcSJ2FbqKRPPW3RaI7Srdp3h7Us/Z3set9s/anKWsfpTbaFH+fvu4vtJn6qCsS/G3DC2movUAd0QURHxBoVAJp3kooGOk7D/oxyVFOamzPU6YlMrj5cASYTYSpdTLVx+dD6CTdVJ5pIq8f49ym3gxiXBdLphjV41Nt+7QWOkxim7O442p/joBv1LGsVvXyjZmVtiGnf9eqrpWUE7JoUUk59Z4WO+P13oLwv6kJNKsYp+g2dSHE+1sGqHPqBsr1HERPzi7Q9Of6qHd2C62Zmo93u+csX0aFnjnUMtxL+bY8tfQTPTJtOe2Zfxk9M+91NHPN72jL3F1p7rPPxnEkRPrUtbeWbksv5Ifi3XEqbqzjAwINSYB7K6EUIyoEVdz5XsgmBY9J5KiTTz3/JNBduyauXWrfrogu4mw76dLOtOtjq4+vbM7uulpuUsGYhHfW03Dfi+CrByd2fbfB6u1oa3fXAo7LD72f+uLKV2ecn0iAM2aaFhvlGOgbR0J3fbPaRhDjvJaBGOdxghUIZJJAs4rxkcLz8e3ms9f0U39nG62fsZ7mbCmKcPF/x6bu0u3n8vnx7Z++m3KjL9H6nT9Mvf3R7eo90e53dKu6uK1dPGsu8thu1bRSum37euI239L/x+j29uJ3fECgEQlgwtSIrYo6qQQQ44iHNAkgnng0wYnHCWKcxwlWIJBJAs0qxuUz4+vm7E+L1vyZ8lvWx7emPzv3QNph1R9oQ66NegtEORqh4Vw79VMh/nskut1c3I7e0jeNhnpytHXWnjRt5R+p0DEYH1u380E0ffU18QvfNsz99/gW9558B+VasDWeyQ4Ap1IhgAlTKhiRSYYJIMYz3Dh16Briiddo4MTjBDHO4wQrEMgkgWYV40OFQukZb7krLl7YNr0lF+9yi91u8bfY3X6uu5MWrLmf2mlK/Cx4YeZ+8flnO6fS9FxP/DI3Yde66nFasdcOtP0Tz1BLSwutnrs9zV65Ihb0EOOZDH84lRIBTJhSAolsMksAMZ7ZpqlLxxBPvGYDJx4niHEeJ1iBQCYJNKsYFy9w642k9fId96GdXyy+XC2+XT36OTPxMrcX5+0ePy/+zM7vjYV4YSh6odvYz5qJXXDxBvYpT/+D1uywS3yrete6P1Jb9NNm+Zmvptzmx6Mt9Ui2Ry9z63nuN9QydUYm2x5OgUBaBDBhSosk8skqAcR4VlumPv1CPPHaDZx4nCDGeZxgBQKZJNCsYlzcpi7fli5uK28dmkWF0QFas9vB1P3PX9PU7tfGz4S3F3ahmU/eGd+SLm5PH811xr8vvmnRq2ikbXb87Hih704aXrAftb6wgp7ecVea//SD8U+mxYJ+5ZPU1zKEZ8YzGf1wKi0CmDClRRL5ZJUAYjyrLVOffiGeeO0GTjxOEOM8TrACgUwSaFYxLt5yvn7eITS07h+0abue0u3m4jb19hfui5/5Frvmna19tHD5A1TIzSJ6qYO2bruFhue8iwbXfJdmF6ZS24ztaP36Udqm70na+vK3xG3c+cJfqCXXS6Pdu9Jo318plxuMb3HHBwQalQAmTI3asqiXJIAYRyykSQDxxKMJTjxOEOM8TrACgUwSaFYxTpvz0UvXhuIXr4nPxmjvWty2XujZlzZ2z4++rSu92E3slnf0T49+xmwZiWfNW+gFai3MptU7v54G+0do0ZMP0/C0IVq74/405/E74hfBjdB0Wjn31TR/9Z+ofWiQcp0Q45nsAHAqFQKYMKWCEZlkmABiPMONU4euIZ54jQZOPE4Q4zxOsAKBTBJoWjGeydaAUyBQnwQwYarPdoPXfAKIcT4rWPoJIJ78jOKNko0bqbe3l2fcxFZVE+MtBy2j/J1LytCajkmDEHtXPq621NOF+BNaprBXPzqLJo45VD1FAhDjKcJEViDQpAQwYWrShm+iaiPGm6ixa1BVxBMPMjjxOFVdjOui1CVQk4plUxkm8Zs0f+GzT7jruCG+eQEIq8oIQIxXxg+pQQAEsHuBGGh8AhAFjd/Gtawh4olHG5x4nKoixm3C1bb7bXJViNkku9E2EWwT4twdea4vXDte88AKBNwEIMYRISAAApUSwISpUoJIn3UCiPGst1B9+Yd44rUXOPE4pS7GVTEqv3N3rnWXObd6m8oT+bh2wX075C6/pY+cnXeTH7xmgRUI8AhAjPM4wQoEQMBOABMmREejE0CMN3oL17Z+iCceb3DicaqKGLcJVs6OuSqEpeDVBbeePzeNa7ddF+Ahz7tL0W1CjtvVeYEIq2QEIMaTcUMqEACBcQKYMCEaGp0AYrzRW7i29UM88XiDE4+TU4yvW7eOrrnmGjr++OOD34YXsrvsu4Xcdyu5LsZtu/MmcS+FtCqaTf7YFhhMmOWOPoQ4LwhhlZwAxHhydkgJAiBQJIAJEyKh0Qkgxhu9hWtbP8QTjzc48ThZxbgQ4vvuuy898cQTtHjxYnrwwQfZgjzkuWnfi9Fsu9k+ga5X33Y7u0+Mu4S+qQxxLHRXnddUsAKBiQQgxhEVIAAClRLAhKlSgkifdQKI8ay3UH35h3jitRc48ThZxfjSpUvptNNOo9HR0TinSy+9lE499VRvrupz3lJI2xKZdqN9u9oyr5Cdd11whzwzbrtVXvfdC8Yg0jlpYAMCLgIQ44gPEACBSglgwlQpQaTPOgHEeNZbqL78Qzzx2guceJysYlwA3HvvvWn58uXxzvjDDz9M06ZN4+WqWHFfsKYLZl106wVXe2dclOe7dZ375nZb3YJhIgEIaAQgxhESIAAClRLAhKlSgkifdQKI8ay3UH35h3jitRc48Tg5nxkXEK+88ko68cQTg4U456Vqvp1xl4g1PZfNueXdlKfvzes6St+b1F23xPOaBVYgwCMAMc7jBCsQAAE7AUyYEB2NTgAx3ugtXNv6IZ54vMGJx6lqb1O3PTfNEdGc57SrvTMe8tw397Z3XpPACgT4BCDG+axgCQIgYCaACRMio9EJIMYbvYVrWz/EE483OPE4pS7G9WJtbxY37ZyraX0C11Q9zs44R8RzbGT5tjevh4h5XlPBCgQmEmh2MW7r87Y+7Ish9R0RPlt5nnOHjy+vkJde+vJSxyaObdLHcWxjoKvMkLHVlk/arELy8931xKlfSHmm66ntV0GStIdMgwkTp6fApp4JIMbrufWy5zviidcm4MTjVHUxznMDViAAAkkINKsYV18U6eMW8m4H1yKb7/EUkdb1YknXTx36BFqS+vryVP1NUm99McLko0vou8Sjnpcvn1A+qr1rAca1qKoLc1Ef18KMawGaGzemMn3twPmJTUyYfKMIztc7AcR4vbdgtvxHPPHaA5x4nCDGeZxgBQKZJNCsYtwl5Ewi09R4nDtpZF56etevLHB2R/X8fMLZd97EgytQXTutvnJdO8Uu4agKV5Pw5ubr6pQ+3/U40e197WgS9Jw4s/kl8wsV9DZWnPpLfzFhyuTwDqdSJIAYTxEmsiLEEy8IwInHCWKcxwlWIJBJAhDjy6zt4tsR5Ihxl0AyiTlfkCTZpVeFtvweskvv80kX8i4Rz90p5gpdmwCuVIxzhSi3HN+CAZeh6ec+Q8S3iZetfX3xr6bDhInbS2BXrwQQ4/Xactn0G/HEaxdw4nGCGOdxghUIZJIAxPiysluDdVHkajSOGPcJYf32Yim2XDvnJp9sAtgnqEzp9LI54tq06KALatVvjjj1CV2Rn+tFn7Yde9/Osq+j2gRx6M645KOXp4trtZ4uJipvNa7UmOL46Go3GxtMmHxRg/P1TgAxXu8tmC3/EU+89gAnHieIcR4nWIFAJglAjPN2xl2C1CSmTGLTJMxNQosjfvUyuTu5IYsLoXm6dl05O/ouocg9p4tQm+BVOfgWPnyLAiGiP4SpaaHGJLhDRDh2xjM5DMOpOiAAUVAHjVRHLiKeeI0FTjxOEOM8TrACgUwSgBiv7c540tu0fcHjE3m2HXCu0PSVrwpClzhU89F3032C27TooS5w2HaAk+wG2xZTdF6mxRTdJ1udXXczmNrFttutL/KYOJgWKfQ20/303VWh2mPCxOkhsKlnAojxem697PmOeOK1CTjxOEGM8zjBCgQySaBZxXjoTrep8VwC2HUrtO3N3qadUN9tyS7hp/vsE2Qhu6Zq3qbb2n27zVIIynxMt36HCF2XUE0qxn11UGOI479aV5sQ5vhqa0fXIoir7W0DE8R4JodsODVJBCAKJgl8gxaLeOI1LDjxOEGM8zjBCgQySaBZxbhJDHGEkNqIXDGu7wDb8rCV70qfhhi35ZGEhyqgXYxdgpKz8OFb7LDtbNtEsH7ctzMe6r+JsW9nXOfgWvTQ87ctTnDb1BXbpvZJY8KUy+W8Y2ShUPDa+PKx5SHSqef0v20Fc+3SSJ+kLDVNpelFHVz5mdgLprbj3sbMkAEnxjl8OTZ6tSttQw7GJH5x8oWNmYApnqrRzvXerpx+hxiLxuVooPVfHUEKBEAgkwSaVYzru9CmxtFfpqbbcMW4KpRcYtW2My7ThJZn89eUj0nw+3blXcLOJDRD3uDuE40cMR7yLLdJjPt2xk3C3ifSQ5i6bG1taKuzSaxzByTODrltYukrgyuMfflwz5sENzdttXz1iVvbAgFX4NryD5mkc/OwLWgkXejgtk0t7DiigMNUZ6n6zokxWxl6PNgWQUR5nHJqwbSZywgR46a2Few4YwAnJrPcDpx+l2X/a+UbxHitSKMcEKgCgSyIcfWCUq21Pc6AHrob6BPH3ObyiUafgDOJQlPZPqFoE6S2HVxZhksA+phyBWdSce/iYFqs4LSZ7zEDXfiqeer1NZXnepu62kY2dq529ol4bizpfnP6F3dSaJpgugSEiaFLsHCFiCkPm28mH3xjmWuCLdNyd8q49ZV23LbwsfWJbFt5lZTP6aPVsNFjPGkscBc2ZB24jDn2roUAFzNfLFeDd6PnyY0nuahiGhNC27wemfoWevXFSllHPWZ94zk3xtPIxzXnTTo2QozXY3TDZxAYIzDZYtw30UirofQB3Scw1XJNL13ThahJ2HF2FE2CSt2lNu1YS8HEZWPa4XfV33dHgEtcul5QZ/LXt0BgO2/aORf5hzK31cXG1rZj79upV9uMs3iht3sIB9digc6II845cZaWGJeTFM5EyuUXV5z6xCan7kknT76JNFe0+XZKTZNV7sRTr79vocQ2nnN28DisJ9PGJJ44jzWoCxKq/xyRJexd10ibMHDdTcFZ6OEuAk1me9R72aE74xDjxRZ3jTG+u4hc/ZUzjpuuT6FzWF9/FnVMMj5DjNf7iAD/m5pAs4rxpm50VB4EUiaQhhi3iRbpasgEJUSMc3Y4XbvpSfxT8XMml7adFJWZaaJpYsoRkLaFAn0ybPJdDy1ddJom1CmHY1Wy44hx00TaN/n2iSw9T1ub27j6hHVIX6kK2CbN1Lfjq7a7Pkb5Fit9bV5PyDn9jjPG+MS277xtTExTjFcyNmZCjHN2JfTgq2RHwHfrZT0FOnxtbgKTLcZdk9I0W4YjFtIsD3mBQDMR4PQv7mQnhJtvV9iVl00EcSdXuihy1Y8jWvXJt2kBwDXJDt0lNU38QvPwsfItFrhEf0gc1MLWFeMugaxf4+Tfvp1xFzuT6JftqedvYsPZHa9EGNSiPeq9jEp3xn2LiK5Fnnpix+l3nLHMd61Qeel8uAuY+vhsyoc7Zoa2UVXEOOcWUs7tkC6RLitq+21aeZ7ji5pXKEDYg8BkEsiKGK/GRF3lyhELqbbDENGm0WHq6hqlgZmvpVXTh2n7wS00PNhLA+0bqGt4G1rf1hoXuXD1r6iFemhkuIuovZ3ahwZppDP6urmDVuz8mvh8W9/8KC1Ry6LdaGP3fBrq3kS5Lavj9LNW3U9tuYWpuo/MQCCEAGeXxycKbBMX18QoxEfVNkTU+gRqpbtQvvyl35xyfBM9OWlVWYTccaBPen3lqYKyGu2YtP2TpEsiCmyLMFKICz98osnHWI0PmZ8tVkIWjJIwQho+Ac6YmXTRhDNW8D2dXEtbv/P1C995vVbcOahL1HPGUp9fXD8m+B8VXrW3qduez+OGhu8FS/qzkRx7vWzsknNbA3ZZJJAFMZ508AnhWWsxni9spP5cK3UXRmlwwR5lIry9c2Ps+qZ8gbYWZtEOz95PGzo64mPTaCW9tNNhsdAWgr17cISem7eZpvTlaMaqZ2h0wSLasPIumr95Zyp0j1BupIPWt+dpRq4lBAdsQSBVApz+xennXGFaqfNJxbjcjfI9e6iKLJuvvl1j1y6LKubU/F3TMQ5/F1fOTpxtoumbgFbanrVI7xIFanuHtmuIGDfFn1p3U9m+WLexq+LUvhbNlfkyQnfGXf3c1b8q7feTDdLHSfrnG2N8HHznbeWI49y0Jluf31z+VdkZl4VzxLjrLbv6OSm+TZUznVNftOMDwnlxkC8PnAeBWhOYbDEeMohVwsYnFjiLaiGPtqwvRAJ5OBLIg/l4d3v71fcUxXl+KtHWSIx3RecG8rThZe+m9jU3Umehm2gkT/1tkeiO0m2atwf1rP1dXOW+WfvTlLWPUhttir9PX/cX2kx91BUJ/rbhhTTUXqAOxm80V8IPaUHARcDXvzgTFl3sJRWcvpZSbw/2CUzXBNg1OfP5oPJQffDdumzK17aAwfFB2HBEF3ecNvHkPM/J9XUy7VyiIGRCbRPHNsa6wHa1RagYV3m6RPtkcm/UsvE2dV7L+p4Zt43Dvj7pO2/zLmm6pH7yKFX5d8Y5Ylw46psk+87reXAm5iqgUHsuXNiBQLUJZEGM63XkTA5DuXDEAqcfc8ckim5TF0K8v2WAOqduoFzPQfTk7AJNf66Peme30Jqp+Xi3e87yZVTomUMtw72Ub8tTSz/9/+y9a9Alx3nf1++7N2CvBMBd3AiAIEA5KIoQKZMiqMBRSYISVaJIkRSVIyd2KNO2XHbFpkmXy47KTvkix1YlohmXK1bFVXQZrly+pGLZSlgWDMkqlkUJKIgSDblMLCTchMsS2AUWuwvsu7vvyZmznFWj0d3Pv+fMnDM957f4gN0zz3Q//XuemdP/fnrmuN88ctLdv/t+99wt3+FuPPVld+Hm+9zNzz+/GHIj0g++9qVr29JnuzuL6ri7WljnDwTWQkC5viwR0TgePrdniVNVJIZQVOHTF8yUYC4dX6wyqjJQ7HJ+xiaT6sTUslN86ysWXdvJiQJLBPt9WmK8lFXYXtuXusW5sbf67MqM89IElHumcs3F4pfKtxrjoSxaxJ73DncvhddFyy32eYpTuHAatqG2FWuniz/viHNum/rp06fdww8/7D71qU+5Y8eOFeeBOvG1fm7GP25V0kt/BqgdFJXx4vBywggIrFuMrwpBeEPv610QKQF/efZ7i+3mx0+dd+cP7HVnbjjjTly4KsKb/+8/e+ja9vP2+fE7nvklt3XlVXfmnp90x87Pt6sfnle/51vVm23tzbPmTRvve/nItfPee+7wAt+F84/Nt7df/Tt/ILAOAsrE0hJcYVU19UId9WU6OQ4x8dHYxyZw4eKgJbwUQVs68YqJ8HZ8FtcSO0uUqWN7xyRxvmsnxbDEt3Xktd+n9cx4mD9+jGM5m2JdGoOYuLcEf0l81Pxad3xq69/afr1sDGu6tnKxU75baov9EP4mt6k3QvyBBx5wTz31lLv33nvd448/LgnyLpPk2Hb0ZrDKb7OGQj0lxnNiW6moDQGfNiGwLIFNFeM+t9LrN3ePau8T7TPjp0886O469VW3e+HMYmv68zd/l7vz5V93r2/tdcfmb9vYcpfdpa197rybLf59eT5xbbajb5874nYOb7m3b7rfHXnpMTfbf3Hx2el7HnJHX3l48cK312/+4cUW98O7+93WNqXxZa8Fzu9OQKlepFq3KnipSWmpt7mqhvWsdSu0ckKpxM9UNTM2pphv4cKFf15qLMuKqtz5qWOpRY+YcC2N56rtLTGu7uiyFlZCNqkFkC4xj+VdLl/aPtSxrTomNfenbL8OcyWVO1aO1Bw/xLiW5Ukx/oUvfMF97nOfc1euXFm09PnPf9595jOf0Vr9plWXyrglrmPHW6dy4t1ynMq4RYjjYySAGI8/5hLGKiXYU5/vzN9r2T7j3VbFmxe2Hd3eWlS5m2p38++muv3CoQPutlNfcfvcdYtnwWc3fnJx/PkDB93RrcOLl7k1dnteftI9+5E73R1PPee2t7fdKzff4Y6/9OxC0CPGx3h1bY5PTJg2J9abOlJyfFMjP8y4ySeNK5w0Tkkx3gD82Mc+5k6ePLmojD/xxBPuyJEjWqsDinHfAb/ClfuJM6tyZh0vGjTGEFghAcT4VTGe+uMvsinvnmjbaV7gdmwurU/e/Ql3zze2Fh8vtqvPf86seZnbN2751sXz4s/d82MLIT7bmb/Q7Zs/a9ZUwZs3sF/3zNfdqTs/uNiqfv3px9ze+U+b7d74Ubf15pPzkvpcts9f5nb4hV9x2wdvWGHG0BUE3k2ACRNZMXUC5PjUI7za8ZFPGm84aZyyb1NvIH7xi190n/70p5cW4o07SnXKqqantrS3w01NuC0cVMYtQhwfIwHEuHZf8e8PVhybe0GzTb19W3qzrXzPzk1uduUtd+pD3+cO/e4vu4OHPr54Jnzf7IPuxqcfWWxJbyrpV7YOLH5f/Oxd3+Yu7z2+eHZ8du4Rd+m2T7o9Lz7rnrn7PnfrM48vfjJtIehfetqd297hmXErKBwflAATpkHx0vgICJDjIwjChFwgn7RgwknjNNhPm5VUoVJbz1PbzlPCW3nGPIaFyriWLFiNjwBivEyM+xHMXffNW87P3PL9buf0193Z9x2+tt282aa+78VfXTzz3VTND+w5524/+WtutnWTc6/ud2+/94K7dOIH3cVTP+eOzw66vTe8z505c8W959zT7u1v+d5F9wde/Jrb3jrmrhy6z10599vzN+FeXGxx5w8E1kWACdO6yNPvqgiQ46sivRn9kE9anOGkcRpEjCsV8JigbqveykvYfNumrVxFPTfpDtvRsGEFgXEQ2HQxbl3b4Y4Xa+HvWlTf3J2/dG1n8eK15s8b89p1s219dvgB98ahW+d/O33txW5NtXz/+aPznzF71DXPmm+7F92e2XH3yj3f6S6ev+zuevoJd+nIjnvt7gfdiSd/cfEiuMvuqHvp5o+6W1/5Dbdv56LbOoAYH8cVtZleMGHazLhv0qjJ8U2K9vBjJZ80xnDSOA0ixrWusYIABJYlgBh/1KUeMSldoGOHzLLZyPm1EmDCVGvk8FslQI6rpLBTCJBPCqV5IWP+uHOXn8bWWp+OFWJ8OrFkJBtIYJPFuCWec1XwXKrw/ogNvJA2fMhMmDY8ATZg+OT4BgR5hUMknzTYcNI4IcY1TlhBYJQENlWM5x6FaQPVRVRbAn+USYBTEFiSABOmJQFy+ugJkOOjD1FVDpJPWrjgpHFCjGucsILAKAlsqhgfZTBwCgKVEmDCVGngcFsmQADJeoAAACAASURBVI7LqDAUCJBPAqS5CZw0TohxjRNWEBglAcT4KMOCUxCoigATpqrChbMdCJDjHaBxSpIA+aQlB5w0TohxjRNWEBglAcT4KMOCUxCoigATpqrChbMdCJDjHaBxCmJ8yRzgutMAIsY1TlhBYJQEEOOjDAtOQaAqAkyYqgoXznYgQI53gMYpiPElc4DrTgOIGNc4YQWBURJAjI8yLDgFgaoIMGGqKlw424EAOd4BGqcgxpfMAa47DSBiXOOEFQRGSQAxPsqw4BQEqiLAhKmqcOFsBwLkeAdonIIYXzIHuO40gIhxjRNWEBglAcT4KMOCUxCoigATpqrChbMdCJDjHaBxCmJ8yRzgutMAIsY1TlhBYJQEEOOjDAtOQaAqAkyYqgoXznYgQI53gMYpiPElc4DrTgOIGNc4YQWBURJAjI8yLDgFgaoIMGGqKlw424EAOd4BGqcgxpfMAa47DWDvYnz7oUe1nudWu498zzXb5rzcv2ONlpwT2jbtxT6TnccQAiMggBgfQRBwAQKVE2DCVHkAcd8kQI6biDAoIEA+abDgpHEaRIz7ojrlhiWkQ1Efa9Nqw+87ZYsg1xIFq3ESQIyPMy54BYGaCDBhqila+NqFADnehRrnpAiQT1puwEnjNAoxbonqXFU7VYlvxXtM1Fv9aeiwgsD6CSDG1x8DPIBA7QSYMNUeQfy3CJDjFiGOlxAgnzRacNI4DSLGm66tLeitjS+MW+HcnNt+nqpclwjqsI+2/RaR35+GDSsIjIMAYvydcbB21JQ+rlK6c6a0/db73OM91r00tRNJeWQoPLfkvuqTL+VUcvUs03af+RBj44/DYunHWtk9VsJoWVsmTMsS5PyxEyDHxx6huvwjn7R4wUnjNIgYj4npUFz7//ZFsTLB80W7NcGxRL2GCSsIjJPAJovxmNi0RE5s8U8VVJawa9pRxbjfVrgYGFs8zN3nlAXL2H2wxNfUY0LWVREuJISsrRiqixQt+9CfknxQv3v8XVexv1vtLLO4YPHuepwJU1dynFcLAXK8lkjV4Sf5pMUJThqnrBg/ffq0e/jhh92nPvUpd+zYMalFdSJpVWBSIjom4lOOhRXw3ERtjBMkCThGG01gk8W4JXpiiaHen2LiN3duzj68Z1liLtVP6T2qtDKu3lstAZpaOIiNK/c9YH0H5C58hVWs71ibuZ0HKosuubrKGxsTplXSpq91ECDH10F9un2ST1ps4aRxSorxRog/8MAD7qmnnnL33nuve/zxxyVBrk52cxPOxvVYRSW1XbNk4hVO8FITPg0fVhBYL4FNFuPqgl4ToVCYphbq1HdNlFaj23uadd/LicFSsRy2Zd0nreOx9qzst+7ZVgx9Yd/+vUu1WxH9qUWE1BiVxRlrQcjit6rjTJhWRZp+1kWAHF8X+Wn2Sz5pcYWTxikpxr/whS+4z33uc+7KlSuLlj7/+c+7z3zmM2arltiNHfcbtSbJsQlTrAIUe34vdF55Nt0cMAYQWCOBTRbjrchObaG2PleEoFqltsT+stXwtn1LiMbEq5We/j03tRgRE8KWeLcqz+H9t+kjdd+2Fmetcee+D6wFgzbPfAaxsfsx8vMh1rcaRyt2fR1nwtQXSdoZKwFyfKyRqdMv8kmLG5w0Tkkx3gD82Mc+5k6ePLmojD/xxBPuyJEjZquxSWNqUqZs/0tNuHMTwXACHZtEpRYNzAFiAIEREdh0Me6HQhGHvuCzFvFCQaVUQsPqtS84/XuZ2ra6GJBbmPCFak4EWvzCtI/xC20soZvqM/wescRv7JJUFjCsmCoLNrnbQZgPMVtrAcQ/J7YoketfFf1MmEZ0U8eVQQiQ44Ng3dhGySct9HDSOGWfGW8gfvGLX3Sf/vSnJSGuTAhTE8OwqpCaxMXOz50b2qcmwaUTUQ0vVhAYlsCminFFCPqLcO29Kfwsd8+KVTqtZ4Rj4k4R1LnxWFX1nNhW2s3dU1VxnRLDihjP9aEuJPhtpES4JaxTrGJjUGxTuTXG7xomTMPep2l9/QTI8fXHYEoekE9aNOGkcRrsbepW97EKkj/xsiZopZUSv7+wWlWyiGCNi+MQWCWBTRXjIeNwkS12PLYtOhar1OMrVhU1vI/E7jmNTYmgD0VmbpEydU+0tut3EbztWK1cz1VyY5xDxrn2c1vPrfNCMR3GJIxdjJEl7hHjVnZwHAKrI4AoWB3rTeiJfNKiDCeN08rFuDVpjk1gSiaZ1gQoNslKVVI0hFhBYH0EEOO//3NiKQEVE7RKtTolrlP3GEuMpxYILGGbEu+liwM5YR/zPZbVy2xzz+0ayMWu9P6fW1ywqtJWDqUEeKrd1PeNun18VXcWdcK0tbXlZrNZ0q3meOpPeJ7VVpext2323XbYnvVvxfe+fQz7HLp9ZYxjslFyXGGm2ORi0eV8heNQ7Sp9b6JNLJ/8GPQVj77aWVeMlOtuXb6Nqd/exfiYBocvEJg6gU0X46qoDgWaep5lFxNnTV+x3Tcpwau+4CtXibXEYGqhICXQFQFsCU3F364LCn2M118ESVXGw/tHbOE2J/BL7dd1vwonTL6o9kV0l4lh6hxfOPvjbvpL9R8TOSqzdhy5BYO2LWvhoFSMK336fYeTenWBo7UbalFCZT1GO0UUKPmdi01qoUoRaWGOhNdBeI3EGCv+jzE2NfpUIsZjsW3GHLsvWPee2lgp111tYxrCX8T4EFRpEwIrIjAGMa5OnJdBEt7QFZGTs0lVaVsh3fqaqpSGnyv++II4txtHEZopER0Tj12eOW/9C9tLPT+dWlBQFzMszrlxhbFS/m3FS/WntJLu58Ay10Pf58bEeCsGcqKg8cOqlJcIlFBEloqLUhEaa1/5TBFXqRipY1T8UARZKcO+c2ss7eUWnCwfUwtSSh5YCzclx9VFmnA8uWvUGjvH4wTUfPLvo01LynWt5FUtcUktWrT+h9dW7PMct5S9df/1j5fOYXP2Xe+3iPFaMho/IRAhsG4xbk0k+gqasrqaq1CmBJoljizR3Jxvbd0OGZQ+6xyr2ua4tlV5lX1XsW692Tv37H3LLeRrVcpT8cjtUPA5lCx0lMY+Z6/4oMZrCDtLjKcmQ60vXSq//iQqJVCViY3St7Ig4I8lVUWPLUyUCJ3UJFsZpxWD3HG1/SFyayxtpnI8Fvdwop6KuyKact+RywizXN+KX2OJS61+lFbG/XuKVf2eUvzU6866Tpo8ye3SUu5x7XfFMu2U+qnmN2JcJYUdBEZIYN1iPESi3BC7YFTEeJd2OQcCEHAuVeWJTVrUazxn54vvkL8vfBShG5u4qpNZRQzFRG7pIqQ6CQwnnOr9NdZ+7Fyr/SlfC4ooiPGxJt+WyEqJiC65p56jLNxMOdarGJtV8fXjHi4YIsZ//70j4UJsanHM+t6xjqvtWu1Y937r/FRuIsZXcdXSBwQGIjAWMa5MBpdBgBhfhh7nQiBPwBLjqrj1e1HFeLgdPifGU2LEim/XyngralKCSp3g+XYxX63JeaqflOBW+tg0wZb7DkkJghxfa/txTmSkFkV80aY8M25dl12FgXU9cfzdC5jh9ZSKTW4h0ueaW+Spib9y3cXuRZboDe+pqd1M1r079Z0VLqC07Vh+db3mEOM1ZTW+QiAgMBYxrk4WuwYQMd6V3JLn7Th39sold/31V9xbN37cvXz0krvj4gV36eIx99a+1931l97jzuzds+jk9ld+wW27w+7ypeud27fP7du56C4fmP/1zf3u2Xu+fXF877lb5+fO34B/14fcG4dudTuHzrqtC68szr/p5a+4vVu3L+kwp3chYG1Tj01M2n5iQjJ1LLxPhIIl9e/cmGKTXkuk5O5XscmWP56YYFIq+LExKAsWqcmiFeeuk0Kr3VqPdxEFqVyILRileFuT95iosIRcaS7VGrMx+11aGbd2UCjvJRgzj5RvqevOui6s42F/6v1OvU5T47H8Uv14l//zBEj/TkmNkcdnCGwQAcT4BgV7DUPdnb3hzm/tcYdmV9zF2z78DhG+78AbC4/O7s7c27Ob3J3Pf8W9vn//4rMj7iX36gd+aCG0G8F+6OJl98Itb7rrzm25G15+zl257S73+kv/yt365j1uduiy27q8353Zt+tu2Npewyjp0hLjXQWhNaGxqg/KxCa3UOCL6JyACQW2L5BiFdDmePh5aRYpY+s64WzO69J+6Rhqss+JgjaePrfUpLtUKIf2fl+p+Kp9lCyS1RSrGnwtfWbcH5O1E0ZdTJwCp/Beq/67670xdl8suVcixmvIOnyEwIoJrFuMWzemvnCkJlJdXsiV82lsv//cF7+u7ZyZzQXypblAvri7qG7f8cq/virOdw869/ZcjF8/P/bWrnv9/T/q9p36eXdgdsi5y7vu/N656J6fd/aWD7vDr3150f25mx501732W26vO7v4+9HTX3NvunPu+rng33vpdrezb+b2Z36nuusYOM8mYIlxq/rcihirp7A61LZr/d9qt2u1Q52EpfxLTRxjE0VrDO3xri8XWmZRQvWtZruceCr5HlOFcpgbYQ7FWMZsVGGm2tUcwzH5ztvUtWhY72pQxbd1jZbey9V7tyX6Lb80SvPFUyrjKirsIDA+AusW4+EkfKiNNqmfNlMikhLYytvXlfYnbTPfpt4I8fPbb7kDB193W4cfck8fn7mjL5xzx45vu1MHdxfV7hMnH3Wzwyfc9qVjbnfvrts+79xvHjnp7t99v3vulu9wN576srtw833u5uefX+BqRPrB1750bVv6bHdnUR13Vwvr/Fkxga7PjFvCJCcQcgK/FZZWBcmfUKWQ5e5JfU3gukzIrL77ruDkxN+K020t3eVEgSWCfYdLcr79flQXWPwFldi2ZnXRycqttQRgYp2WPDpnLZTk4lV7LJVFi9jz3uE106aP8nkq1VLXV2hvzWNj7Sw7F0aMT+wGwXA2i8AYxPgqiPdRGQ/9VMS4/3vbfVbN+2rX/zkt9ae1SuJ1efZ7i+3mx0+dd+cP7HVnbjjjTly4KsKb/+8/e+ja9vP2+fE7nvklt3XlVXfmnp90x87Pt6sfnle/51vVm23tzbPmTRvve/nItfPee+7wwqUL5x+bb2+/+nf+rJaAIlR84WsJBUvc+MebdlMV85CCKkZivi4jRnNiu6to7jIBL5mYK7aKzWozcbjerGfG/Tz08yf8PJbb7UQ89uiCtVCTW5Ty2w3/nstxS/wNR3lzWi7dpl7yzLhPsfZrtGTRYnOy590jRYxvcvQZe/UEEOOPJmNoiWdLjFu/ed1H8lg+WH0MLcbbZ8ZPn3jQ3XXqq273wpnF1vTnb/4ud+fLv+5e39rrjs3fOrLlLrtLW/vceTdb/PvyfLt5sx19+9wRt3N4y7190/3uyEuPudn+i4vPTt/zkDv6ysOLF769fvMPL7a4H97d77a2KY1bMR/ieMlWwpxoUXzzBUsoGtq2SyegfqUi9CFVSbF8VaqZpX62gqrtu6QCk/LXf5mYNaZY7JRzpmBjiXErFjmBroj3UGD5/071bS0C5eKZqt5NIZZjGINyz2xjEFZ+lR0/U4kfYlzLVsS4xgkrCIySAGL8URcT3YrIzdko5/eREMv2M7QY35m/37N9xrutijcvbDu6vbWocjfV7ubfTXX7hUMH3G2nvuL2uesWz4LPbvzk4vjzBw66o1uHFy9za+z2vPyke/Yjd7o7nnrObW9vu1duvsMdf+nZhaBHjPeRVeVtMGEqZ8YZdREgx+uK19i9JZ+0CMFJ44QY1zhhBYFREkCMa5Vxf1u4FchG3FsiObUl3Pq87btdQMi9gK6xVar7rV2s7/CzkIPffuxY8wK3Y3NpffLuT7h7vrG1cH+xXX3+c2bNy9y+ccu3Lp4Xf+6eH1sI8dnO/IVu3/xZs6YK3ryB/bpnvu5O3fnBxVb1608/5vbOf9ps98aPuq03n5yX1Oeyff4yt8Mv/IrbPniDFRqOD0SACdNAYGl2NATI8dGEYhKOkE9aGOGkcUKMa5ywgsAoCSDGh6+Mh893p7avl37eJFRMjJdsj29tw/+HbXfxbSHy5286b9+W3mwr37Nzk5tdecud+tD3uUO/+8vu4KGPL54J3zf7oLvx6UcWW9KbSvqVrQOL3xc/e9e3uct7jy+eHZ+de8Rduu2Tbs+Lz7pn7r7P3frM44ufTFsI+peedue2d3hmfE13GSZMawJPtysjQI6vDPVGdEQ+aWGGk8apdzEeq0C1laa2gqO51t1qiBcZdfeGMyEwHIFNFeOlle5YBEq2qZeK2bDtXMU8rH7nqtfhOHJivBXk7TmxarzlZ/OW8zO3fL/bOf11d/Z9h69tN2+2qe978VcXz3w3VfMDe86520/+mptt3eTcq/vd2++94C6d+EF38dTPueOzg27vDe9zZ85cce8597R7+1u+d+HSgRe/5ra3jrkrh+5zV8799vx3kS8utrjzZ/UEmDCtnjk9rpYAOb5a3lPvjXzSIgwnjdMgYtzf5llS5dFc1qysbaZaK1hBYNwENlWMt0Iz3Gad+3dKyKYivIwAV+97VmXcyr4+K+N+X9f8enN3/tK1ncWL15o/b8xr18229dnhB9wbh26d/+30tRe7NdXy/eePzn/G7FHXPGu+7V50e2bH3Sv3fKe7eP6yu+vpJ9ylIzvutbsfdCee/MXFi+Auu6PupZs/6m595Tfcvp2LbusAYtyK+RDHmTANQZU2x0SAHB9TNOr3hXzSYggnjVPvYrztdtlJpuZ+2goxvixBzq+BwKaKcV+EpuJkPfut3CNyFe2m31RV23oWO7WDyL9/tn/PPTdeUhlv/Q233cf6jI2thusBH7sRYMLUjRtn1UOAHK8nVjV4Sj5pUYKTxikrxk+fPu0efvhh96lPfcodO3ZMa/GbVikxHk4w/clubOLbdTLMZLIoXBhXSmBTxXgsXIq49s8rte+aIrGt4NaL2br2pZy3qnErvmAzDgJMmMYRB7wYjgA5PhzbTWyZfNKiDieNU1KMN0L8gQcecE899ZS799573eOPP14kyK3KeLiNMyae+9omqqHACgL1EdhUMR6rLKeil3sme1WiOFWNXnXGjcWPVY+b/vIEmDCRIVMnQI5PPcKrHR/5pPGGk8YpKca/8IUvuM997nPuypUri5Y+//nPu8985jNaq3OrUjGe+q1gv8PU1k/lxUSy4xhCoCICmyrGKwoRrkJg9ASYMI0+RDi4JAFyfEmAnP4OAuSTlhBw0jglxXgD8GMf+5g7efLkojL+xBNPuCNHjmit9ijGUyLdEuBsxZRDhWHFBBDjFQcP1yEwEgJMmEYSCNwYjAA5PhjajWyYfNLCDieNU/aZ8QbiF7/4RffpT3+6WIi33fui2f/MeoFRa1v6sqGw3VVtQ9VwYwWBfgkgxvvlSWsQ2EQCTJg2MeqbNWZyfLPiPfRoySeNMJw0ToO9TV3rHisIQGAZAojxZehxLgQg0BBgwkQeTJ0AOT71CK92fOSTxhtOGifEuMYJKwiMkgBifJRhwSkIVEWACVNV4cLZDgTI8Q7QOCVJgHzSkgNOGifEuMYJKwiMkgBifJRhwSkIVEWACVNV4cLZDgTI8Q7QOAUxvmQOcN1pABHjGiesIDBKAojxUYYFpyBQFQEmTFWFC2c7ECDHO0DjFMT4kjnAdacBRIxrnLCCwCgJIMZHGRacgkBVBJgwVRUunO1AgBzvAI1TEONL5gDXnQYQMa5xwgoCoySAGB9lWHAKAlURYMJUVbhwtgMBcrwDNE5BjC+ZA1x3GkDEuMYJKwiMkgBifJRhwSkIVEWACVNV4cLZDgTI8Q7QOAUxvmQOcN1pABHjGiesIDBKAojxUYYFpyBQFQEmTFWFC2c7ECDHO0DjFMT4kjnAdacBRIxrnLCCwCgJIMZHGRacgkBVBJgwVRUunO1AgBzvAI1TEONL5gDXnQYQMa5xwgoCoySw6WJ8+6FH3e4j33MtNuG/w6Cl7FPnNZ9bf/z+Y7aWT6n2rfO6Hs+NNTaWXD+WD8vwt9q2jltx84+rbal2feZByTi62jJh6kqO82ohQI7XEqk6/CSftDjBSeOEGNc4YQWBURJAjL9TjDdBKhGPrW3snBLhFYp2a4EgJfKt80oFZMm4UmNQx5aza/32eacuqJaB73ssTuFxv72mDYVxHzxTwlu9YcR8TflvLfyofYZ2TJi6kuO8WgiQ47VEqg4/ySctTnDSOCHGNU5YQWCUBBDjV8V4roIdE7ihuMv9Oxf4nHAMBWjYTkxsps5RKvTtuZZgswR6yq+u5+UEr7oYYgnzHLdUjNQLOswf67w2H604xBaOSnLC8qPkOBOmElrY1kiAHK8xauP1mXzSYgMnjRNiXOOEFQRGSWBTxXiuipvaau0H0Bfw4d9z4jF1rIuIUkRvqjqfE7FWolo7B1Ln50RpKEDDPmLxii0w+MLZX1wYQozHRHookHNxtTjHFghy7FN9LxNr1UcmTCop7GolQI7XGrlx+k0+aXGBk8YJMa5xwgoCoySwqWJcETpWJdcXPznRmwv8UJXx2PhSn6XG6YvZLgsMyjnKgoKygBEK0ZwoLuWQEt2xPku4l9wQVEGdW3SwhHyJP6EtE6Zl6HFuDQTI8RqiVI+P5JMWKzhpnBDjGiesIDBKApssxtvKqvp8rW8fii6rAh0Lfk6IWgI+te3cema8q/hN9df4qW7DDncc+G1alfFW+Pr95SrjlhhXFiAsxlbV26rux2IcY2TF1GfTtunzVIX8MjcoJkzL0OPcGgiQ4zVEqR4fySctVnDSOCHGNU5YQWCUBBDjV8OSEjyh4ArFTntuTKjHRFKYBENVxlNCMCf2cosNvt+5CmvJokRsMcSqQsfEZvtZbsyxY7FFhNyiQJdxl1z0Cjuruj32yvjW1pabzWZJLKnj1nk5zqXnltiX2Jbkgmrb9B/+CfnmfFy3/+o4x2CniAKFp2ITjtc/p8v5Cr+h2lX63kSbWD4NEefa46pcd5uYP++6R/zP//zp9DcrhCAAgdET+LPf/wHJx3/wpd9xn/0BzVZqcIVG4Q09VS20Ksfheal/q+I1JiQt4WidYwm2lHiNhSNVQU69XKykgl4ifGPxylXGw4WFkjhZOeDzS6Ww8vK18NzUwo91mVgLSeuojIcisRWI1mRzWTEeE6cpfr5PFuPUAsIyE13FV8tHa2EjJtT9fnPnW0w27bgiCpR8CK8Bn6OSZ7lrJGwrlWNKP5sW31WPt0SM5+6nsWvc/0zJyVWPvaQ/5boraW+qtltvX8osc0911IwLAhtIYGgxPuSXRuqG7guVJqS5ymxzPCWUc1XNXKrEXjjm+xHrMyamS6qqqtj0+06dkxOU/rES/9Qxxzik+gyr8LE3lqcEv5UTob+pBQwrD6xFFOt4l/zs6zaWmzDFBHh4racqvErlNzWGto/w/7kxW/cgRUC37ZcKXaXv2KJG2591fqldX7kxlXbCHO+aC6kFKXUhKnbt+LmWO55bCMjFqTSXpxLzIceh5lPDvnQR07Ifclx9t51atIjdZ3MLjbHrq8vCZB/tlPqpMEWMK5SwgcAECAwpxtub01Bf+pYYD0VcKIhTwi9Xcc1VJHPV72Ur46qvOfHmtxGy6CI2fb5WJdf3K7f4kbqkrK3/qbj4lXarjTBflOe6rVtATmzHquax6ru1I8DyoevxEjHe9FFamVOFZkxwKhPTnLAq9bUrQ2WMJUIuJcqUfrqOYcrnxcRTTgSHuRjmmCKymjZUcR3L/fB8NX+Ua2bKsV7F2Eor4yULcVOKn3rdWddJ+L1jLWrFciA2Ty1tp9RPNRcR4yop7CBQOYGhxHh7cxpykqiKcasCbFWV1Qp5yTbm0qqyJbJTYjpXLc6JzzCt1cUEVXTnhG7JgofKxYqxxcLKodRtILfIkRLe4c4Ka6FDqa53uU1ZVZ7cRNLvT60OpnxUJ0uxBYHS+0+pvcU1115usSBsNyYQw8m5f85QC6DWeGs7rogCJa9UQdwK6ZSISFXocu8MUM+JLQLUFq+x+2tVfP24xxZycvdNxHh+ESsltJV7oSW+re+FZc9PfvexTX3slzz+QaAfAlMW42FFsSWWq8ym3g4e23puvUk8F6GceA79TI0jJpjDz9QFArWCm2IYitnm30qVt7HzxXd4nj/2GAeFY+hbTtym/G79bNvKcY1V4/3zrZgoCzV+HHI+L3OXsIRKO7mP9dFWCMNjuc9b25x4T/UVTmLVccdEjtJHO3ZromeJ8WWqsK2ffjW2RJipjKZsp+z+UCbisVjEciS1SB1bcPKvh7D9XI5aos0az5TjPfTYlq2MWwt06gLo0ONctn3lustdP+p3Re79HMq9N/QhFp9wN4zit8qPyrhKCjsIVE5gCDFuTQb6QsZLQPoiSTsQeDcBRYz7E49VT/Kt/kor8jmhZInumHBK5VQ4CbRyL9Z3qhJjMbH62rTjXURBjH3DzV9oskSTVUkL8ym3/b1kwWfT4rvq8ZZWxtmm/s4IWdeFdTyMt3o/LP2usPop9TOVp4jxVV/B9AeBNREYQoy3E3R/SOpktgQDYryEFrYQKCNQuk09JVLC+0CqulDinTXJsipMrXjy++xDjFuTtOSky/h5uJzYtyrjJVw3zTb1HRJWqq3cSC1AK5P8XFW8/S4tEeO53B/ie3jTciY33tLKeG6OlBN01v1v7DGxOPn3u1wF2+JgHU/14193CktLfKt+vOv7g23qCn5sIFA/gaHEeO4m1xe1d93Qd5w7e+WSu/76K+6tGz/uXj56yd1x8YK7dPGYe2vf6+76S+9xZ/buWXR/+yu/4LbdYXf50vXO7dvn9u1cdJcPzP/65n737D3fvji+99yt83Pn26jv+pB749CtbufQWbd14ZXF+Te9/BW3d+v2voZCOxAYHYFlq4Zq9daaqCjCuoWnCNOYsFJ9LQ2SNbacyG6OqS+aS4nFUn83zT4nCqwJts+qcL9fVQAAIABJREFUqxhX4mblay7HUn5tWpxXNV5rATN2n0oJv00S48qiVYyTdY2W3H/VbeuxXOrLD8T4qq5U+oHAyAisQoznJpXL4Ai/+HZnb7jzW3vcodkVd/G2D79DhO878Maiq7O7M/f27CZ35/Nfca/v37/47Ih7yb36gR9aCO1GsB+6eNm9cMub7rpzW+6Gl59zV267y73+0r9yt755j5sduuy2Lu93Z/btuhu2tpdxn3MhMGoC6xLjygRKtUkBzr0QyxfIuUqi6oNVjbSqrjHRF56TE3WKn6NOxAGdyz2KYYngEjFeOlkPRbQv4kJR0lXIDIh1Y5su2a1nLZSoiyw1wlYWLWLPe6ce8VE+T3HyF3vVZ8xTgjy8TttrNfa5Eje2qSuUsIHABAgMLcaHRBTe0M/M5gL50lwgX9xdVLfveOVfXxXnuwede3suxq+fH3tr173+/h91+079vDswO+Tc5V13fu9cdM/PO3vLh93h1768cPncTQ+66177LbfXnV38/ejpr7k33Tl3/Vzw7710u9vZN3P751tL+QOBqRIoEeMNg/D5x1hFe5kXuKXET26SVfK8tS/C2/G0Y1DaSU3QSgR9bGLo+xV7xnSZSf1Uc1cdl5Xjfl7H8iOMjbrDokScW4sCMdFmfcYCjZohZXbW9uvUtWrFK/Si9viVLFqURWBa1ojxacWT0UAgSWBKYtzNt6k3Qvz89lvuwMHX3dbhh9zTx2fu6Avn3LHj2+7Uwd1FtfvEyUfd7PAJt33pmNvdu+u2zzv3m0dOuvt33++eu+U73I2nvuwu3Hyfu/n55xfcGpF+8LUvXduWPtvdWVTH3dXCOn8gMEkCuZcRKVv6ugqTHMycWI1NWFNtpcR1THw1n+VEeSjSlGQIt9O35ygVHt8XS9QpvmyyjSXGrV0NYezVvEqJLz8WpY8oKHlacv1scl50Hbvy0svwXpK6t1g5ouZm17EMeR5iXKOLGNc4YQWB6glMSYxfnv3eYrv58VPn3fkDe92ZG864ExeuivDm//vPHrq2/bx9fvyOZ37JbV151Z255yfdsfPz7eqH59Xv+Vb1Zlt786x508b7Xj5y7bz3nju8iPmF84/Nt7df/Tt/IDBFAkyYphhVxuQTIMfJhz4JkE8aTThpnBDjGiesIFA9gSmJ8faZ8dMnHnR3nfqq271wZrE1/fmbv8vd+fKvu9e39rpjs3mVy112l7b2ufNutvj35fl282Y7+va5I27n8JZ7+6b73ZGXHnOz/RcXn52+5yF39JWHFy98e/3mH15scT+8u99tbVMar/4CYABJAkyYSI6pEyDHpx7h1Y6PfNJ4w0njhBjXOGEFgeoJTEmM78xm157xbqvizQvbjm5vLarcTbW7+XdT3X7h0AF326mvuH3uusWz4LMbP7k4/vyBg+7o1uHFy9wauz0vP+me/cid7o6nnnPb29vulZvvcMdfenYh6BHj1ac/A8gQYMJEekydADk+9Qivdnzkk8YbThonxLjGCSsIVE9gSmK8eYHbsbm0Pnn3J9w937j6crXFdvX5z5k1L3P7xi3funhe/Ll7fmwhxGc78xe6ffNnzZoqePMG9uue+bo7decHF1vVrz/9mNs7/2mz3Rs/6rbefHJeUp/L9vnL3A6/8Ctu++AN1ceeAUAgR4AJE/kxdQLk+NQjvNrxkU8abzhpnBDjGiesIFA9gSmJ8Wabevu29GZb+Z6dm9zsylvu1Ie+zx363V92Bw99fPFM+L7ZB92NTz+y2JLebE+/snVg8fviZ+/6Nnd57/HFs+Ozc4+4S7d90u158Vn3zN33uVufeXzxk2kLQf/S0+7c9g7PjFef/QwAMU4ObDIBRMEmR7//sZNPGlM4aZwQ4xonrCBQPYEpifHmLednbvl+t3P66+7s+w5f227ebFPf9+KvLp75bqrmB/acc7ef/DU327rJuVf3u7ffe8FdOvGD7uKpn3PHZwfd3hve586cueLec+5p9/a3fO8ixgde/Jrb3jrmrhy6z10599vztytfXGxx5w8EpkqACdNUI8u4WgLkOLnQJwHySaMJJ40TYlzjhBUEqicwJTHu3tydv3RtZ/HitebPG/PadbNtfXb4AffGoVvnfzt97cVuTbV8//mj858xe9Q1z5pvuxfdntlx98o93+kunr/s7nr6CXfpyI577e4H3Yknf3HxIrjL7qh76eaPultf+Q23b+ei2zqAGK/+AmAASQJMmEiOqRMgx6ce4dWOj3zSeMNJ44QY1zhhBYHqCUxKjFcfDQYAgfEQYMI0nljgyTAEyPFhuG5qq+STFnk4aZwQ4xonrCBQPQHEePUhZAAQGIQAE6ZBsNLoiAiQ4yMKxgRcIZ+0IMJJ44QY1zhhBYHqCSDGqw8hA4DAIASYMA2ClUZHRIAcH1EwJuAK+aQFEU4aJ8S4xgkrCFRPADFefQgZAAQGIcCEaRCsNDoiAuT4iIIxAVfIJy2IcNI4IcY1TlhBoHoCiPHqQ8gAIDAIASZMg2Cl0RERIMdHFIwJuEI+aUGEk8YJMa5xwgoC1RNAjFcfQgYAgUEIMGEaBCuNjogAOT6iYEzAFfJJCyKcNE6IcY0TVhCongBivPoQMgAIDEKACdMgWGl0RATI8REFYwKukE9aEOGkcUKMa5ywgkD1BBDj1YeQAUBgEAJMmAbBSqMjIkCOjygYE3CFfNKCCCeNE2Jc44QVBKongBivPoQMAAKDEGDCNAhWGh0RAXJ8RMGYgCvkkxZEOGmcEOMaJ6wgUD0BxHj1IWQAEBiEABOmQbDS6IgIkOMjCsYEXCGftCDCSeOEGNc4YQWB6gkgxqsPIQOAwCAEmDANgpVGR0SAHB9RMCbgCvmkBRFOGifEuMYJKwhUTwAxXn0IGQAEBiHAhGkQrDQ6IgLk+IiCMQFXyCctiHDSOCHGNU5YQaB6AlMV49sPPep2H/me4vio5/l2zd/DP136LnY2cULoT+hLbIzKuBWbxiXVLua+cm7KRjnX8q8rm7bdVAxT+aD4vKxPXXORCVNfVyTtjJUAOT7WyNTpF/mkxQ1OGifEuMYJKwhUT2ATxHhKLMc+t8RUK4z8c1uxowirvhOmy0JAVzGrjq90oSK0V8Rj6EtKsLa8mzZz8fZj6McodV74efvvWC7kuFlMu8bKH4PVRyonmTD1fbXS3tgIkONji0jd/pBPWvzgpHFCjGucsIJA9QSmJsZTVeEugi9XuS0Vg01bKcHXHlMXDfqssqYEqiVeQza+Tzk2VpXXEo7KAkrOl8ZvReD6iy65xZZUXqn5Zgn1FOdcnis3JWXBgwmTQhKbmgmQ4zVHb3y+k09aTOCkcUKMa5ywgkD1BKYmxtuAlAhCpWIatqtWf7uItS6C1TonFKHKYoKf3JZIbtv3z1GrxJbAzglHyy8rTtYiSeoCT41NsbduGinxH1sgsOJq9ZU7zoRpGXqcWwMBcryGKNXjI/mkxQpOGifEuMYJKwhUT2ATxHhMkFnV01DkxMRmTHjmxFFMmCsi2hJcuep2KKjbf6fGr1SNY2ysxYpwG3don/p3eIFZwt0X137MlP4tYR/zsXSxxVoEyVXU27Hn3gFgtV9yw2LCVEIL2xoJkOM1Rm28PpNPWmzgpHFCjGucsIJA9QSmJMZVUVoi8JQt4WHFMlWNDQVwTBinhG7JtudQkMbGq269VvwJBX/q+WlFKKqCOLcgkFoYUPND3Snh26nPjFsMLDFu7TawFndK+DJhqv72zgAMAuQ4KdInAfJJowknjRNiXOOEFQSqJzAlMR4Tha1oCwOlPDMbC25sq7AlxmNV2dSWY0X8pgRXTIQr4i82zvD59lw1tkSMpxYgQgGdYq9ecD7zZVincirmryLilXhY7xZILTb4uaNU7C2WTJgsQhyvnQA5XnsEx+U/+aTFA04aJ8S4xgkrCFRPYGpiPCeWYyJGDWBYkfT7aUWw1XdJdVvdipwTgP7YYi9ky40pJmathQ1VAIbslBh0eazA9zf3QroY65RPpYsSYTtKvKxnxhUxrghzizsTJosQx2snQI7XHsFx+U8+afGAk8YJMa5xwgoC1ROYshgPxWhOxOQCmaqspiriiijNbRdeZquxdW5snLnKsS/q/HNT/lsLEqn2wtik4qHGIuaryqZkK3cYa0vEl1bGSxchcgs+JeNqxhGbMG1tbbnZbLYYZvP38E97rP3ct/dtU5+X3FCtNnLHw2ND+lkyJmxXS0ARBVaetddCmPvWSMJrqfR8q/2ufintYhMnoNwz+4izkpNjjpFy3Y3Z/1X5hhhfFWn6gcCaCUxZjFvbfS0hVfJcdUxk+lXQVGU29Rx5mxa5inZro4j/UJw2/05VxsOUVEWs5U/suNKX0q7CIFWVLqmM+9zamIefxXIhdZmXLMpYCyBhv5bwt249qQlTSsjGJoh9iNxQ9PuLAam/+2NrbFJttHZ9+Gnx5Pj4CCiiQBE+uUWqlPhSxHgsb2OLYA1ZpZ/xRWBaHpWI8dx9LaSiLnLWQlO57moZy5B+IsaHpEvbEBgRgSHEuFIx6wNB7IYeCuBcP2oVURE1VnW5j/HG2rB8iy04pKqtVtXZ798ShjkeJQJUFbGWPymBvOxCQ0yI9ynGw/HH3nWQy+P2/NKqeHNeeH1ZIry97v2Jo1VJb/1Tq0UxAaMI6dIqeSrvVD+Hut5pt18CsRxXe8jleWyRyG/X2plRcly9xiyBp44buzQBNZ/aBcJcnuRyQFkgGnOcUosWse8Dfz6pLErk7FNMUgvJJd9PpX4q8UGMK5SwgcAECAwlxlcxaQ1v6Fal2w9X7O3XMeHTinu/Qm09N9xF+HRJpZgQj4lDRaj6oi1swxfWKT9zL6nLtR22p7BTBXRpPoR+5sYa8zsXw9QLA0sWJqx4K3FqfVReYJir8uREcarip3xuXQcx4ZGrCDbtxSrj/iSrbbOksm/5yfE6CKgLTuFo/Jzxjykiq7EvFVqqfa7arlTi64jaeL0srYwjxq/G0lrobSNu3f+tRaxY5liLyDH/UvcD1U81gxHjKinsIFA5gSmJ8cpDgfsQGBUBZSuhNfmPid5wcmNVefyKQyuucxOkWIVC8VPZ/r6KRcZRJcHEnVHEuJ9zscl2Lp9zFbdYZV1dELKEdeqasq61iYd78OFZFd/w/uU7ZFV9rZgPPrgeO1Cuu3BhKyfaU66p+W6JeKudZc9P+v/2pW++oaVH+DQFAQiMj8BQYjz3JdMXBUUs9NUX7UBg0wiUVnks0RKK6tQ9wprYtJOyWDy6bh1WqvaKX5uWI7WPN/cdktsx4Y87XPyxFn5SIiN2/YS5bu3yyC0MpBYSao/hmPwvvWeGC4C5e2Qo5GteGFSuO0V85xadQl5hnqS+K0K7WDU+/O6yvhssMY8YH9NVjC8QWAOBIcR47mbW5xBHL8Z3nDt75ZK7/vor7q0bP+5ePnrJ3XHxgrt08Zh7a9/r7vpL73Fn9u5ZILn9lV9w2+6wu3zpeuf27XP7di66ywfmf31zv3v2nm9fHN977tb5uc5t3/Uh98ahW93OobNu68Iri/Nvevkrbu/W7X3ipa0NJ2BVL2KTJWsiY1WfY8itKp9VfSydKCnCfMNTYzLD7yIKYvnUTvxbMbXsM+O+cPbbLr1+uoqAyQR4xQMprYyzTf2dAVrmXl3y3aHOUdXrp9RvNS3Zpq6Swg4ClRNAjA8XwN3ZG+781h53aHbFXbztw+8Q4fsOvLHo+OzuzL09u8nd+fxX3Ov79y8+O+Jecq9+4IcWQrsR7IcuXnYv3PKmu+7clrvh5efcldvucq+/9K/crW/e42aHLruty/vdmX277oat7eEGQ8sbR0B9GVEMjCUaSrZchtWiWDVpmSpRrLKZCvYy/WxcAlUw4NwvBrQiuPl/qkoe+1zJ7Vi1Lffug9yz6KnFgdx1WUFoqnSxtDLuD3KTt6n715jPZFmR21VMp/xJJeWyfibbZZt6lfcBnIZAMYEhxLh1Yyp2MnFC35Vx5eVhoSu5c87M5gL50lwgX9xdVLfveOVfXxXnuwede3suxq+fH3tr173+/h91+079vDswO+Tc5V13fu9cdM/PO3vLh93h17686PLcTQ+66177LbfXnV38/ejpr7k33Tl3/Vzw7710u9vZN3P7I7/73Bdr2tk8AkrV0NrKa23xa6mqIletWlvbPX2hlYusOpnbvOyYxojVlxRak3M1L1tq4XWTy7Ougj/0mVwePmfVBUzlRX+5eVTtsVR2XcWuOWtuaR3vKqatzLH67RovKuMWeY5DYCIEhhDj7U20dKJditT6abNUe7k3SVtvt1Z9XPQx36beCPHz22+5Awdfd1uHH3JPH5+5oy+cc8eOb7tTB3cX1e4TJx91s8Mn3PalY253767bPu/cbx456e7ffb977pbvcDee+rK7cPN97ubnn19034j0g6996dq29NnuzqI67q4W1vkDgV4I5KqGVuXbFx3N30sre1aV0BIa1uQndtz6zJpw9QKdRlZKICcKLBHsO2qJcSt3LOEVfpeWVt/D62WlkDeos5ICgRVDZYGmVrTKooX/HRObS/oLruHz3yVzz1g7scVca8G4L3/ecV+hMl5riuM3BMoIDCXGy7zoZp0S46nf0W56Kfm5K98r5ae7Wvu2j8uz31tsNz9+6rw7f2CvO3PDGXfiwlUR3vx//9lD17aft8+P3/HML7mtK6+6M/f8pDt2fr5d/fC8+j3fqt5sa2+eNW/aeN/LR66d995zhxfdXjj/2Hx7+9W/8wcCfRBITZhyL75pJyT+i6Zik5iuE81YpV1dGMiJp+aY5aclqPpgThurJWDt/ojlhZ/jrbcx4d4csz4Pz4/921oUsBaRcm2ulvb0eyvdpl7yzHjq/lUj1ZJFixrH15fPVMb7Ikk7EBg5gU0W435o1C3q7e+O58LaLga0z4yfPvGgu+vUV93uhTOLrenP3/xd7s6Xf929vrXXHZvNJ2zusru0tc+dd7PFvy/Pt5s329G3zx1xO4e33Ns33e+OvPSYm+2/uPjs9D0PuaOvPLx44dvrN//wYov74d39bmub0vjIL7eq3FMmTFYFOjXg0vNyAijWR6yyEdpZlQ5fxLR/V8+pKtAb7KwlxtV4x/IzzB/r7c1hziq7Q3zB3/49toBALq8myZXt12GupHIntcgyhXuR8t2ymoiNuxfE+Ljjg3cQ6I3AFMW4BSe2TV0V423boX3s/J35L0S2z3i3VfHmhW1Ht7cWVe6m2t38u6luv3DogLvt1FfcPnfd4lnw2Y2fXBx//sBBd3Tr8OJlbo3dnpefdM9+5E53x1PPue3tbffKzXe44y89uxD0iHEr8hwvIcCEqYQWtjUSIMdrjNp4fSaftNjASeOEGNc4YQWB6glMUYyr29T94OUq3qlnzP1zYjbNC9yOzaX1ybs/4e75xtaiu8V29fnPmTUvc/vGLd+6eF78uXt+bCHEZzvzF7p982fNmip48wb26575ujt15wcXW9WvP/2Y2zv/abPdGz/qtt58cl5Sn8v2+cvcDr/wK2774A3V5yIDGBcBJkzjigfe9E+AHO+f6Sa3SD5p0YeTxgkxrnHCCgLVE0CMXw1hqjKee8Y8FP1tMvjb1Nu3pTfbyvfs3ORmV95ypz70fe7Q7/6yO3jo44tnwvfNPuhufPqRxZb0ppJ+ZevA4vfFz971be7y3uOLZ8dn5x5xl277pNvz4rPumbvvc7c+8/jiJ9MWgv6lp9257R2eGa/+ahzXAJgwjSseeNM/AXK8f6ab3CL5pEUfThonxLjGCSsIVE9gimLcCkrJNnVr+3ruePOW8zO3fL/bOf11d/Z9h69tN2+2qe978VcXz3w3VfMDe86520/+mptt3eTcq/vd2++94C6d+EF38dTPueOzg27vDe9zZ85cce8597R7+1u+dzG8Ay9+zW1vHXNXDt3nrpz77fmLgi4utrjzBwJ9EWDC1BdJ2hkrAXJ8rJGp0y/ySYsbnDROiHGNE1YQqJ7AFMV46TZ16+fM2vaUl7e1CbE4583d+UvXdhYvXmv+vDGvXTfb1meHH3BvHLp1/rfT117s1lTL958/Ov8Zs0dd86z5tnvR7Zkdd6/c853u4vnL7q6nn3CXjuy41+5+0J148hcXL4K77I66l27+qLv1ld9w+3Yuuq0DiPHqL8gRDYAJ04iCgSuDECDHB8G6sY2ST1ro4aRxQoxrnLCCQPUEEOPpLepNcK3t6+1xq4JefaIwgI0jwIRp40K+cQMmxzcu5IMOmHzS8MJJ44QY1zhhBYHqCWy6GLdEdOx4+By5XzlPveyt+kRhABtHgAnTxoV84wZMjm9cyAcdMPmk4YWTxgkxrnHCCgLVE5iSGLe2m7fBssRz6i3p7efWNvimH0R59ZfGxg+ACdPGp8DkAZDjkw/xSgdIPmm44aRxQoxrnLCCQPUEpiTGqw8GA4DAiAgwYRpRMHBlEALk+CBYN7ZR8kkLPZw0TohxjRNWEKieAGK8+hAyAAgMQoAJ0yBYaXREBMjxEQVjAq6QT1oQ4aRxQoxrnLCCQPUEEOPVh5ABQGAQAkyYBsFKoyMiQI6PKBgTcIV80oIIJ40TYlzjhBUEqieAGK8+hAwAAoMQYMI0CFYaHREBcnxEwZiAK+STFkQ4aZwQ4xonrCBQPQHEePUhZAAQGIQAE6ZBsNLoiAiQ4yMKxgRcIZ+0IMJJ44QY1zhhBYHqCSDGqw8hA4DAIASYMA2ClUZHRIAcH1EwJuAK+aQFEU4aJ8S4xgkrCFRPoGYxXj18BgABCEAAAhCAAAQgAIGAAGKclIDAhhBAjG9IoBkmBCAAAQhAAAIQgEAVBBDjVYQJJyGwPAHE+PIMaQECEIAABCAAAQhAAAJ9EUCM90WSdiAwcgKI8ZEHCPcgAAEIQAACEIAABDaKAGJ8o8LNYDeZAGJ8k6PP2CEAAQhAAAIQgAAExkYAMT62iOAPBAYi0Ihx/kAAAhCAAAQgAAEIQAAC4yCAGB9HHPACAhCAAAQgAAEIQAACEIAABDaIAGJ8g4LNUCEAAQhAAAIQgAAEIAABCEBgHAQQ4+OIA15AAAIQgAAEIAABCEAAAhCAwAYRQIxvULAZKgQgAAEIQAACEIAABCAAAQiMgwBifBxxwAsIQAACEIAABCAAAQhAAAIQ2CACiPENCjZDhQAEIAABCEAAAhCAAAQgAIFxEECMjyMOeAGBwQnw02aDI6YDCEAAAhCAAAQgAAEIyAQQ4zIqDCFQN4FGjP+Z/+T9dQ8C7yEAAQhAAAIQgAAEIDARAojxiQSSYUDAItCI8R9/8HbLjOMQgAAEIAABCEAAAhCAwAoIIMZXAJkuIDAGAo0Y/8PfedsYXMEHCEAAAhCAAAQgAAEIbDwBxPjGpwAANoVAI8Z/7JO3bspwGScEIAABCEAAAhCAAARGTQAxPurw4BwE+iPQiPEf+QRivD+itAQBCEAAAhCAAAQgAIHuBBDj3dlxJgSqItCI8R/6+C1V+YyzEIAABCAAAQhAAAIQmCoBxPhUI8u4IBAQaMT4D/zBm6Nc/sBthxef//sXzzn/761x7LOwIauNVFvNeX/yz37W/cWf+htSzBRfpIYwggAEIAABCEAAAhCAwBoJIMbXCJ+uIbBKAo0Y//6PnEh2+aE7jiyOPfn8my7195y//jmNXfjv9tyY3af/zF9wn/0rmhhvz4/50vjOHwhAAAIQgAAEIAABCNRAADFeQ5TwEQI9EGjE+Pfdf/xdLd1/19Gi1n/r2bNR+7Yd63h78l/6a3/H/czf+MvvaOvH/us/7v7q3/57WX+sfooGgzEEIAABCEAAAhCAAATWRAAxvibwdAuBVRNoxPh3f+imd3X77R94z+KzJ37n9axLvl37d3UMftthf82/P/WnP+P+8T/8e+5H/8hPuJ/6W5+X/VD7xw4CEIAABCAAAQhAAAJjI4AYH1tE8AcCAxFoxPgfuu/GZOvfce8N2Z5//eQZ+VzF9i/81N92n//p/37R5h/7yc+4f/Jzf8/9yI//hPvLf/Nn39GP5VdrnOtzIKQ0CwEIQAACEIAABCAAgc4EEOOd0XEiBOoi0IjxT35LXnCHI/rOP3BVvP+bf386OdjWJjQIzwnt2uPN5//Nn/zz7p/+b19w/8V/9Sn3//yf//gdfVo+WMfrihLeQgACEIAABCAAAQhsCgHE+KZEmnFuPIFGjH/83qtb0pU//9F9V7e0/8q/ey1r3tqFRqnz/Habv/+RP/Hn3f/+j76wOP0H//Cn3M//X1fFeHu+5Yd1XBkrNhCAAAQgAAEIQAACEFg1AcT4qonTHwTWRKAR4x+9+9i7ev+eb31vkUeP/ttXr9m35zafpf4eNh7a/fin/5z7k3/hry3MfF/afnz7mKPW8aLBYQwBCEAAAhCAAAQgAIEVEUCMrwg03UBg3QQaMf7hO6/+fJn15z/+tqs/gfYvf/NU0jS0sf7dNNTa+I2GfaTasXzO+Wqdy3EIQAACEIAABCAAAQismgBifNXE6Q8CayLQiPH7bj8s9f6ffvvNC7v/94lXovax4+pnkgMYQQACEIAABCAAAQhAYOIEEOMTDzDDg0BLoBHjH7z1kATkBz92y8Lu5x9/WbJvjJRzGps/8dm/4f7Rz17dlt60758Xa6PLObLTGEIAAhCAAAQgAAEIQGBNBBDjawJPtxBYNYFGjN994mC22x/5xK3vOP5//9pLspvtualzwuP+v5W/N46odrLTGEIAAhCAAAQgAAEIQGBNBBDjawJPtxBYNYFGjN9x0/Wr7pb+IAABCEAAAhCAAAQgAIEIAcQ4aQGBDSHQiPHbbjiwIaNlmBCAAAQgAAEIQAACEBg3AcT4uOODdxDojUAjxk8c3d9bezQEAQhAAAIQgAAEIAABCHQngBjvzo4zIVAVgUaM33h4X1U+4ywEIAABCEAAAhCAAASmSgAxPtXIMi4IBAQaMX7s4F64QABsjOoYAAAgAElEQVQCEIAABCAAAQhAAAIjIIAYH0EQcAECqyDQiPHD1+1ZRVf0AQEIQAACEIAABCAAAQgYBBDjpAgENoRAI8Y/+wMf2JDRMkwIQAACEIAABCAAAQiMmwBifNzxwTsI9EagFeMnH/lsb2322dC9D/3sorn/4eFn+2yWtiZC4K//0bvIj4JYwqsAFqYmgTafTEMMIAABCECgiABivAgXxhCol4Avxu/9yH82qoGc/OovOF+M/7EfuCq8+AOBhsA/+RfPOl9ckh/5vIAX102fBPx86rNd2oIABCAAAecQ42QBBDaEAGJ8QwI9wWEiLsuCCq8yXljrizuwggAEIACBfgkgxvvlSWsQGC0BxPhoQ4NjBgHEZVmKwKuMF9aIcXIAAhCAwLoIIMbXRZ5+IbBiAl3F+Nbxh9zsG4+Y3qbsms+bP7k21G3q9964ZfrRGpw8PXuXbXO+/3n47/aE2Ocp2+ac3LGYw6X2sT6UNiybVfAsYZwK7irFZS5HuvIqzSefg3+uFc/2vBJepfEpte/j+rDGvQxf64ZSOt5S+y58UvlhjaXrcbapdyXHeRCAAARsAohxmxEWEJgEAVWMh6Ja/Xdr14rvFpoi5EvEeFcxnZr05ibyOfGV8iN1juJ3Tri3fob/t5KzZBGhVEgoIqik/2XFeKlYjtk3cUoxtkRhajFH4ZQae25xYFleXRafQmZtXqc+D6+7nF0Jv5ggVRYulBwJF/JK4rcKPmHcrWvMukfEFi79cxDjFkGOQwACEOhOADHenR1nQqAqAqsU44oA9+F1EeMpIWVN/sOgpSrojZ0qoC0REBNUVvJYgiAlEKx22+O+6GyZpdiE48v1EfO7ZakuboTtl1R6w/hbPEoWN5YV413Gr/aZEk/NrxN0eeGdJUBTOd/1vFgOpoS+f22W+BET8CXC1jpf8WUZPqnrNJbjPrvcfUzJL8S4dRfhOAQgAIHuBBDj3dlxJgSqIjAlMd6Kmlx1uss29Zgws0S/nwShwG2PWWI9lUgp8db2o/Qdazsc56p4pib+liBYpRhX4m2Jm9Tig7W4o1Rt/cWUVN6U8srlSOpYqu9wjLkctYRpamElJ3oVv5R2rZt712p033xK/YwtDFIZtyhyHAIQgMBwBBDjw7GlZQiMikCJGLcc9yvf4bb01Ll9PTOemsxaQic2AU9NTBWR4I/TEgeKbznmoVjuKu7DPmLjj4k9VURborqNQehHiRhQKr0lFWjf1opTbBEjtq1dETylrCxGPlNVjKfGnhKrbR9qPsTsrdzN5Xrol2+rME9dszlxHrse1s3HytNwnNb93MotKuMWQY5DAAIQ6E4AMd6dHWdCoCoCqhgPB2W9wC31TLn/udVGyTZ13z+ryqSIz9jE1hddqSCXVuV9YWIlTsqn5rxw+2lq4UD1e0ieMdFSKpqaNlRx2UUshgI710ZOSCrHUosEuV0cKf9yOdSVl7qIodq18fcFrcop9hiFstvFyoHwOkxthc9dgzH2uXtR6hor5RO7nsLPrOvLOh4bG2LcumNzHAIQgEB3Aojx7uw4EwJVEZiKGI9NesNJuiKmw+DFKpyKmPQn1LHt474QURImV2VXqrCpPlKifUieKX4x9n2Jy1zFuXThIhRRipDMjTkUmClx5X++SjHuj7eUY04oNsf8ayNcUGr7DUW+UgEurdLH2Ia5pwjWdfBJ+a7mpXo/C3kgxpU7NzYQgAAEuhFAjHfjxlkQqI6AIsZjFWzrM3+berMV3X+ruv/vHLCSyrhSHSudoOcm37EqYKyalqtY5ybulhDIiZyYuItx7pOHIthKxIFyIZVUektFUpfKeHhO7t/t+HICNLWYFMZezaMSXlZ+pfIpFbfcThN1PMrCkS/gc4tgIX/LB7VvK8+G4hO7tqzrzbrG2KZuEeI4BCAAgeEIIMaHY0vLEBgVgSHFeE6EW1vUG0hdxHgrkhVxHk7cLQFsTW4V8RQTeTFh7/sS25ob+mqJfjXpUn31zTO20BHzMScISsRljrG1HXyRi8ZPm7U2qZyK5WVqsUcRfkqVNuRZwssXp7m89/tYZnFH6SNkmFowCYW14mPsnFz7Y+OzzL0pN/bcfYPKuHpXxQ4CEIBAOQHEeDkzzoBAlQRWLcYbSIoQX4ibr/6Cu/ehn11wzb2gKyVeLIGUEk45QZV6ljTsK5zgKmIjl0A58dVFmFkVvNjCQp88FZ+tim+puIzxzeVOa59b6MgJv7C/rmNWxLniRykvZQGh7Ve9+aW2mOcqu/5CilVhL72mu9r747a2zVuLbT67Lnxy95pUXli5aF17TbuIcTXrsYMABCBQTgAxXs6MMyBQJQFVjKuDa9+O7m9Lb86NfW797niJGFf9Uyq8MRGy7IQ3rLIpk11/TKULDlb7lhgfmmesyhnrs6/KeGo8KqeSxRC1r1Sblk+K8I750EWM53Z7xPqwRF4sp1UOJdXfFEP1cz8/1XOUuAzFp8THmJ8lfrUxRIyrd0nsIAABCJQTQIyXM+MMCFRJQBHj6sDC58Kb83JvT7cq5CVi3Hq+MTdRVsRPToynKojNOWEl3aqihWKl/Xd4Xth27Dlxq+qbYtaFh7VwEOaQMvm3/FDFZdfKZBtzn7UiJmNjDeMYir2wj9SCUNuOxSZ2zaq8cte7tYhTIt5zY0xdU7n3IeTEeo5beF4s3lY8lLikrsfcdZjLvfZY266S5zl+fr6n+vVzAzGufjNiBwEIQKCcAGK8nBlnQKBKAn2K8b4BqGK8735prw4CfYjLOkbaj5fw6ocjrVwlgBgnEyAAAQgMRwAxPhxbWobAqAggxkcVDpwpIIC4LIAViKfcOxjKWsV6Uwkgxjc18owbAhBYBQHE+Coo0wcERkAAMT6CIOBCJwKI8TJs8CrjhXWeAGKcDIEABCAwHAHE+HBsaRkCoyKAGB9VOHCmgADisgDW3BReZbywRoyTAxCAAATWRQAxvi7y9AuBFRNAjK8YON31RgBxWYYSXmW8sEaMkwMQgAAE1kUAMb4u8vQLgRUT8MX4iruWuvN/Z1w6AaONIvDX/+hdi/E2z0DzxyYAL5sRFjqBNp/0M7CEAAQgAAGFAGJcoYQNBCZAoBXjExgKQ4AABCAAAQhAAAIQgED1BBDj1YeQAUBAI4AY1zhhBQEIQAACEIAABCAAgVUQQIyvgjJ9QGAEBBDjIwgCLkAAAhCAAAQgAAEIQOCbBBDjpAIENoQAYnxDAs0wIQABCEAAAhCAAASqIIAYryJMOAmB5QkgxpdnSAsQgAAEIAABCEAAAhDoiwBivC+StAOBkRNAjI88QLgHAQhAAAIQgAAEILBRBBDjGxVuBrvJBBDjmxx9xg4BCEAAAhCAAAQgMDYCiPGxRQR/IDAQAcT4QGBpFgIQgAAEIAABCEAAAh0IIMY7QOMUCNRIICfGt7a23Gw2uzas8N/rHu/Y/Fk3D/qHAAQgAAEIQAACEKifAGK8/hgyAghIBFYtxp/554+7D3zh7Lt8+2//x+9xX/y4//Fb7h/+d7/qfu2PhZ//vg1iXAoxRhCAAAQgAAEIQAACFRFAjFcULFyFwDIEVi3G3+XrY7/ttv/JMfc7f/92937vYCva3y3Srxq1QhxBvkz0ORcCEIAABCAAAQhAYGwEEONjiwj+QGAgAjEx3ghc64+/fd2yTR9/zf3EQ7/rPvFPP+b+9C2e1cu/5z7502+4/8C97FykMj727fPdeXAmBCAAAQhAAAIQgMCmE0CMb3oGMP6NIdBXZbwV8CUifVH9/nd3u92/dJPHu9me/qRzP/Uh53763dvUfSGe+vvGBI+BQgACEIAABCAAAQhMjgBifHIhZUAQiBNYnxiPV8Ubgf7j7kPuV/9z945nxmNiP1Yhb0ZZsiBAXkAAAhCAAAQgAAEIQGBMBBDjY4oGvkBgQAJ9ifFiF2PPii+2pzv3fyyeH+cFbsVMOQECEIAABCAAAQhAoHoCiPHqQ8gAIKARCMW48rx42/IyFegv/cyj7q/f98l5Bfz6a46m3rT+iT//Trv2BF7epsUYKwhAAAIQgAAEIACBegggxuuJFZ5CYCkCucp4ScNlz4y3z4UHL257R4dUxkv4YwsBCEAAAhCAAAQgMA0CiPFpxJFRQMAk0Nc29TIxnniLOmLcjBcGEIAABCAAAQhAAALTJoAYn3Z8GR0ErhFIifHUFvAxbQ0fky+kFAQgAAEIQAACEIAABPoggBjvgyJtQKACAqnfGc89Dz4WETwWPyoIMy5CAAIQgAAEIAABCFRCADFeSaBwEwLLEujrmfFl/eB8CEAAAhCAAAQgAAEIQMA5xDhZAIENIYAY35BAM0wIQAACEIAABCAAgSoIIMarCBNOQmB5Aojx5RnSAgQgAAEIQAACEIAABPoigBjviyTtQGDkBBDjIw8Q7kEAAhCAAAQgAAEIbBQBxPhGhZvBbjIBxPgmR5+xQwACEIAABCAAAQiMjQBifGwRwR8IDEQAMT4QWJqFAAQgAAEIQAACEIBABwKI8Q7QOAUCNRJoxPgP3X+wRtfde49d7159460qfd8Up4nRpkSacY6JANedFg04wUkjoFmRT3DSCGhWiHGNE1YQqJ4AYrz6EI56AExORh0enJsoAa47LbBwgpNGQLMin+CkEdCsEOMaJ6wgUD0BxHj1IRz1AJicjDo8ODdRAlx3WmDhBCeNgGZFPsFJI6BZIcY1TlhBoHoCiPHqQzjqATA5GXV4cG6iBLjutMDCCU4aAc2KfIKTRkCzQoxrnLCCQPUEEOPVh3DUA2ByMurw4NxECXDdaYGFE5w0ApoV+QQnjYBmhRjXOGEFgeoJIMarD+GoB8DkZNThwbmJEuC60wILJzhpBDQr8glOGgHNCjGuccIKAtUTQIxXH8JRD4DJyajDg3MTJcB1pwUWTv1yuveuW93JZ1/SGp1bpezDz5t/q39S/ed884/l+rLGVppPpbxUBl3tuvjT5ZxN4dSFjR87xHjXTOY8CFRGADFeWcAqc7f0S7ey4eEuBEZJgOtOCwuc+uWkiNpQ0MaEt2WT8rptq4t4989t+w/H07cYb8ZhLRJoEXKLRZBw3LHP2va6LFrEfOkiOLtcdzVyyl0PVi41rBHjavZjB4HKCSDGKw/gyN3v8qU78iHhHgRGT4DrTgsRnPrlZInXLsLNF6xW1TomqHMjjPlj9ZFrb+h8UseXW+BQFkxiY+xLvDdtbwqn1PWgXgeIce3+hBUEqieAGK8+hKMewNBfuqMePM5BYE0EuO408HDqh1OqIpurcCvV61iFuvU4JaT9c6zRxQTmMgJKyaeScbcLEaXjKBHjKcbWwkouDpa/U+dkXQ+IcStDOA6BDSOAGN+wgK94uMqX7opdojsITJ4A150WYjj1y0mpunapsFrC2xKGlvhpxVNuW3fTh7W1uEs+Kb6FgjknlC1W1nE/Iyzf2sUCi0uYZZvCaZmFnYYZlXHt/oQVBKongBivPoSjHkCXL91RDwjnIFABAa47LUhw6o+TL2hTIi0n7pRj1hbynNDMVYu7+Bsj1yWfLMG7TCVdeWbcqoCrcSkR5JvAyY9bG4fcTo9YPiHGtfsTVhCongBivPoQjnoAXb50Rz0gnINABQS47rQgwak/Tjnx0fbSCjtFYLbnhEIm1lbqhWuNrX++339sC71CIyc6u+STJcZ9nyzbsMJf+iI6q/2QT45njuUmcIrttkCMK1cYNhDYQAJ9iXHrJm6taHdB3+WG3qWf2DnWKnuuH4tVyZdvYxuyTa2Gl6xc98VpnTHqawxjbKckh0r8L2m3xFa5hkr8xDZPYKjrbpn7Xnuvyt2Hlm2/NC9KOS2b85Z/Je3nqsDK9VbSl8UpJspS3/lDbFO3RHb4HLn1rHgo+K24tcctTrHv61jbJc+9t+erW9lj11hqfENdq1PnlLoeEOPqlYQdBDaMQBcxrq5q+zfy1Bd/yYQgDI1yQx8qnMtMGvucpIQT3GX8GoLVOmM0xHjG1Gbu2lGv0WY8ynWaGrc/6chNKlPioPScMfEfsy9DXXcl9xc1B2P5N8TibSxeXTgNcd35vnVt31+ETTGNVYmVPFY5+b6XLBbkxLQqYGOi1L+/tTllVdp9IR62abFSOanxtuxyjFOxsPJLFYwl94I+5m7qXFHNu2UEs5Xnfg6V7k7wWbFN3briOA6BiRDoKsZLq6xTEePhJDFWhbbYqF8qaorFfApFutpW33ZdJid9+0B7v/9btlbudc1vdQJkTS6JVT8E+r7uuuRFbsKq5ouVr8vS6ptT6M8QIjM20Q8/U/iWsFU5WSKlq1+qr6n2W1Ee+meJdSt+qxKZ/kJCLv7hwkWJECwR18vO59R8Kv2+GDOn2LVh5TVifNk7POdDoBICy4jxcILmD7nkeSxLvKZQdrmh9xWW1BeXdXNVRHKOa+t/qprpTx7CsXblvAyzdcZoGb/HeG6XvLDGkaugxSZ9JZMw61qwjlu+czxNYKjrruS+p+RrKIas7bl938MUTso4wuvIys3Y96OydTrlS6qambMPj+XYKpzC7zbL19x3YSzPLKb+d6Pft7rzJya8c+I95o/KqVRk+vfi2Bwg1l5qYURZEInFsmvFfFM5+QxL7ps+L8S4etVjB4HKCSwjxmNDX+UEu8sXX1/h8ldgw7+XLERYX6y5CUvsC7qd3JascvfFpK8v3SH9mVLb1rVmrcSrk7VUOykh5eflsiJlSvFa5ViGujeW3vdyIjGWG7kJv5XvXfh24WT5UXLdpa6V3DUUbjX37/k+A5WvNZ6mTZVT6p4SjsfPo1TcrO/VkvmH0l9JeymfLU7Kwo4/J8gtmKQWHELfcnMBi0vYh5Irypxl6pzCuVlqoc3/Do3lFGK8y12dcyBQIYFlxbj1hVn65VOC0Lqhl7Sl2lor7tbqepcvfPUL0G879KNLGyqTnN06YtSH3zW0YcVUufbUapy13THmS+mCkDWeGmIyFh/7vu6Wve/FcjFXHU7l7joq45a4iR238qD0ugvFrC94ugrg2HdVV5FpjXdTjvd93U2VG5y0yCLGNU5YQaB6AsuK8dgkIQWl78n2Om/oqepHM3a/cuFPmrpyyXHLCa6wgtL3RFZJ/nXGSPGvZpuS68mytYS7IsZjLNUtosp1UnOsVu37UNddn/e9nMhVFnf6YNqFk3Ut+X4tY5tjEF6vyg6E1AKt4mMXTn3Ep7Y24KRFDE4aJ8S4xgkrCFRPoKsYVwZeMhFX2gtt1nlDz1Uj2olS12esLGHUCn5lMltS/egSA+ucdcbI8q224yV5odi247eeX03lujKJLxEmpe3VFr9V+jvUddflvmctGLZcwratxZ0+eCqclGvJetZdHYt1v04thljfNZawtxZqFU59xKNdlPPbaheVw/ZL7lt9+Wa1s0pOMVYht5i/YS6s4767Dk6l89ExcEKMW1ccxyEwEQJdxXjpF6E1obEmAzHcq76h+5PGVhCnvsiUiaXyxdl+4eb4+BM4X6hbE7tVpPC6YrSKsa27D3USVVJljOVMn2LcYtblPmC1uYnHh7ju/EVG9b5X8gx4Tugr98Euce7CaYjrzvc9137qezS1CypmH8ZEGU8XTl3iEcZZEUThPWud33ur5JS7JpTFl03mZF1jsetJuU665nzqPMR430RpDwIjJTCEGC+9aZXatyhX/cW3rhBafCwBNdREVuGxKTFSWPRtY+VFG3d/gcbKhZggCif0YRXQ2sLe97hpzyYwhusuJ6SsBaKc6LRHr1t04TTEddd6bAmk1PWZeyQpt8ihjKXxrQsnPQrvtMzdb5RF6ZBlVz+6nLdKTv79PeZripWywNFl7CXnrIOTtXultMBUMt6utojxruQ4DwKVERhCjJciUCcEYburvqHnJkzKhCdlY41fPW7ZlcalD/t1xagP38feRkm8/Qlu6SRNyVtLXPmLAEp7Y2c/dv+GuO6sRT9lkt/mofUCMyWf+ohBF059X3e+qAq30jbHUttrw3jkhHyMuyX8fb5dOHWNj7Ig2HLJLdqkRH1Xv5TzVslJ8cefs6QE+5Q5xcaWu7eMLZ8Q4yVZji0EKiZQKsZTN7Jw0qAgyU3MlPPX8cWXm3CmJhHWZCoUKsrY/clI6pm6sJ11bAFeR4xUfjXZpSYJXSZYMWFeIjDCPnPnpib8CPJhs6/v626Z+14q31oCsW3TOTp93scsTqu47qzvTv97MhaHkGPs+8Tamm5d/xanPrNZEVApDuvepbNOTqnvAv/zcM6Vug/3Gc9YW6vkFF4PSo6MhRNifOhMpH0IjIRAqRgfidsLN1Z9Qx/T2GvxhRjVEin8nBIBrjstmnCqg1NqF0CXhQdtxN2sVplP1gJKagEtJTSt9roRiZ+1ak6xBS9rQXgMnBDjfWYdbUFgxAQQ4yMOzgRcW+WX7gRwMQQI9EKA607DCKdxccrtRLBeqpUS7FMWmbk3hCtiM/euAS0zulmt8rpTdoLFdnCNIZ8Q493yi7MgUB0BxHh1IavK4VV+6VYFBmchMCABrjsNLpzGyyn32FfusYl2RKlHZLQRd7NaZT5ZDGKLELnPprhokRPZTYRTOTIWTojxbtchZ0GgOgKI8epCVpXDq5ycVAUGZyEwIAGuOw0unMbHyRdIjXe5591jlXTr+XhtxN2sVplPJWJ8kzn5orv9ux/dcHdAGPl15hNivNt1yFkQqI4AYry6kFXl8ConJ1WBwVkIDEiA606DC6fxcbKqmTFxlfo9+1VWexu/1pVPqQUMP7qpbeshTy0jlrNaNadUHli5Zi14LEfBPhsxbjPCAgKTIIAYn0QYRzuIVX/pjhYEjkFghQS47jTYcBofpy7by8OXbfkCc5WCfNX5FBt3O/bm/7Hfzg4/78Jby5q01To4lf5G/Rg4IcaXzTTOh0AlBBDjlQSqUjdX/aVbKSbchkCvBLjuNJxwGhensMKb887/SU9rK/GqBPmq8iklwkNeJVv+/QUMLSu6W62KU+thrjLui+6Qa8kz5d1ppM9EjA9BlTYhMEICiPERBmVCLq36S3dC6BgKBDoT4LrT0MEJThoBzYp8gpNGQLNCjGucsIJA9QQQ49WHcNQDYHIy6vDg3EQJcN1pgYUTnDQCmhX5BCeNgGaFGNc4YQWB6gkgxqsP4agHwORk1OHBuYkS4LrTAgsnOGkENCvyCU4aAc0KMa5xwgoC1RNAjFcfwlEPgMnJqMODcxMlwHWnBRZOcNIIaFbkE5w0ApoVYlzjhBUEqieAGK8+hKMeAJOTUYcH5yZKgOtOCyyc4KQR0KzIJzhpBDQrxLjGCSsIVE8AMV59CEc9ACYnow4Pzk2UANedFlg4wUkjoFmRT3DSCGhWiHGNE1YQqJ5AI8Y/+wMfqHIcb7zxhjt27FiVvm+K08RoUyLNOMdEgOtOiwac4KQR0KzIJzhpBDQrxLjGCSsIVE8AMV59CEc9ACYnow4Pzk2UANedFlg4wUkjoFmRT3DSCGhWiHGNE1YQqJ4AYrz6EI56AExORh0enJsoAa47LbBwgpNGQLMin+CkEdCsEOMaJ6wgUD0BxHj1IRz1AJicjDo8ODdRAlx3WmDhBCeNgGZFPsFJI6BZIcY1TlhBoHoCiPHqQzjqATA5GXV4cG6iBLjutMDCCU4aAc2KfIKTRkCzQoxrnLCCQPUEEOPVh3DUA2ByMurw4NxECXDdaYGFE5w0ApoV+QQnjYBmhRjXOGEFgeoJIMarD+GoB5CbnGxtbbnZbBb1vz0W2jT/Tv3x28q1HZ4fttm0E+sn5avf3rr6TfkQ8yfHsG0nHGvJuHIJWdJO17goeRXjVeJbLIeWyT8lt0oudESBRgtOcNIIaFbkE5w0ApoVYlzjhBUEqieAGK8+hKMeQGxykhK6/uelwiYm2ts2LGHtn5trRwEdthWekxpX3/36Y7eEtdK3Na5mnIqgtNpZhk9qAcdaLFHOs2KvMGzaUBZCUgsilg/+cUSBRgtOcNIIaFbkE5w0ApoVYlzjhBUEqieAGK8+hKMeQMnkZJ2VSR9iTshasEvGEKv8toJNEbYpkZlbXFAFoSXg275Lxls6tlI+uUWeVEytxQFlkSG1+yAXwxS3Up6pfCy57qycnvJxOGnRhROcNAKaFfmkcUKMa5ywgkD1BBDj1Ydw1ANIVcZjFdCcqMlVFNtt5bHt5YqojYlXq5oeQk8Jx1xw+ug3JooVMZ7beWAJ1C6LFUPzUXc3pCrYy1TH/XNT8Q55Wxetkre5NpjsWoSvHocTnDQCmhX5BCeNgGaFGNc4YQWB6gkgxqsP4agHkJqcxMRPTLD1IbIsgWT125yvVixLhFkf/XbZ9qyco1TGVSY+/6H4WGOKLSC055Q+EhGOp/m3wku9ULtwDdtGFGi04QQnjYBmRT7BSSOgWSHGNU5YQaB6Aojx6kM46gGEk5OUaAqr2znx5A9YFVklgtq3TVVMU1X8ZYVZ2F+qkhsGPbVooQg7yyYlWtuxpljEBOrQfGJxTu1A8HOu5WlV8JWx+m3EKtzWwkGMUelFjijQiMEJThoBzYp8gpNGQLNCjGucsIJA9QQQ49WHcNQDKHmbeqparj7vG3thm1X1zAmj1AJBCnhKhOWEe6yt0n5DAZrbTeD354vsmOCOCVRl0WRdfGKxDAW3tbhhLUzExlYi9pVFoS4+hH4hCrTbIpzgpBHQrMgnOGkENCvEuMYJKwhUTwAxXn0IRz2A0rep58RTSmz5Aicn6FNVbl90hsLfOic8t1SYpYS02m/O95jwK6naxoR31wr8KuIS9mEt7qT4lD6vbfUTWwCwLtpSHxDjFtH4ccSTxg1OcNIIaFbkk8YJMa5xwgoC1RNAjFcfwlEPYOjKeDP41HbjlLDOCeC2vZjAV0DnxPgq+/V9TQk7q0rst6Fsz143n77EeDgOSxjHdhXk2FqVb+u4wpnJrkKJF7hplOAEJ5WAZsf9SeOEGNc4YQWB6gkgxqsP4agHkHubesGIjZIAACAASURBVIl4ilXFY8K5hVFSrbRsQxEd+/dY+i1JhiHFeEpQWqxLFjNyixuxBRoljpYQthYlcrs3/Byx4mQtAFjnM9m1CF09Dic4aQQ0K/IJThoBzQoxrnHCCgLVE0CMVx/CUQ8g9gK31EvXrM/Dgaa2TKfEcolAtKBabfnnW7aWACxpy/I7XDRQ2i7lmbIvbafrVv3cVnxrAcKKhSXGc3yVYzl2amwRmTopxJPGCk5w0ghoVuSTxgkxrnHCCgLVE0CMVx/CUQ8g99NmjePqFvPUIFPCK/WcbuonqFKVd79fpVq5zn6tREi9CE8RiaoItXxYBZ+Ur61vuZf6WWI8Nr5SNrk+2jxUci3HmsmulYlXj8MJThoBzYp8gpNGQLNCjGucsIJA9QQQ49WHcNQDYHIy6vDg3EQJcN1pgYUTnDQCmhX5BCeNgGaFGNc4YQWB6gkgxqsP4agHwORk1OHBuYkS4LrTAgsnOGkENCvyCU4aAc0KMa5xwgoC1RNAjFcfwlEPoORt6v5AUs8L57aTq1t7rW3Cqa3zKdDq28qtQHXZIm212eV47ln8tr0SX0tsLX+VF6R18THW76rypOlbeUyi9VHJc0SBlUlXj8MJThoBzYp8gpNGQLNCjGucsIJA9QQQ49WHcNQDKP2d8ZjgUMScahPCaoX3sv2WiqlS+1SQw2fmU+2Gz0nHOKREbCjOY77kBKL10rSUEC7tJ7RXckLtu688ycVREdnqmBAF2m0RTnDSCGhW5BOcNAKaFWJc44QVBKongBivPoSjHkDJ5EQVGikBpYiZoc9NVZW7CNLGV4tJbAdBaV+l9pZf1kKDGierQt+lcr3MxWLFIte2da51PLVQkuqz5Lpbhknt58JJiyCc4KQR0KzIJ40TYlzjhBUEqieAGK8+hKMeQKoyHnujdUyQ+GIzNdDUb0qH9inR2We/OSGqbGdXRVkoznLC1WpTFeNdRXZswUBNWnVxw29PHU/Kh1XkSSw3m8+sN72HNohxNZPidogCjR+c4KQR0KzIJ40TYlzjhBUEqieAGK8+hKMeQO6nzUIRHYq92PGUWLEEpyVefYh99av61PTdVbBalfHUQkOYNDmuigBUFk1yfabEqZLcOQEbxl1pLxWPIfMzjKP1b2scTHYtQlePwwlOGgHNinyCk0ZAs0KMa5ywgkD1BBDj1Ydw1AMIJyep6qovgHPV0JSgs6qhq+jXqhzHRK3ld0ykWrsKQn5tG9bvjKeEa0ml2PI3laylHEJfW/bWs+thDGL9xnxcRX6m4pPb9ZDiiSjQbotwgpNGQLMin+CkEdCsEOMaJ6wgUD0BxHj1IRz1AErepl5a5e0iUhpYirjMta32qwpMtb1YoC1mMYFtVexVPrHFBb+/XGJaz40rlfbU4wkqd+vCUTn0IaL7yDd/PIgCK7pXj8MJThoBzYp8gpNGQLNCjGucsIJA9QSmKsa3H3rU7T7yPdH4tMdCm+bfqT9+W7m2w/PDNpt2Yv2kfPXbq6HfcPylb1PPbRGPVZ7Vam8rwkP/+qp4KlXxtu/wzdzWTcSq9qa2+1tbz/1+rWeVY5xjot7noDwjb409tXCQW1BYVoyn8sxa+FgmP8O2rX9b3BAFFiHEuEYITnAqIaDZcn/SOCHGNU5YQaB6AlMT4ymh639eKqxjor1twxLW/rm5dpRECtsKz0mNa5X9KmK8temj8ti0pb7AbdX9lopCq2Idy5GY+E0JuVSOWX4qVeo2Dj7jXE5blXH/XMu/sJ9S+1IuqSp2rF81P9s4WosiIeeU70x2lTsqlXGNEpzgpBLQ7Lg/aZwQ4xonrCBQPYGpifFUQEqqymEby4jZWGW8ab+LPyXnrKtfRYxbVb+Y2ElVnpUtwqEIt/pv7C0BmqoUWzcEpVocE2bqQkIXIWqdkxOKfVSufd45YdweK9kpEKtm54R+GPvYzokh8lNdiFHtmOxaV+LV43CCk0ZAsyKf4KQR0KwQ4xonrCBQPYGpifGUcI4JWX+7eiqQ7bby2Pby0q3luf5ybaWEdS75YhV5q4ofW4TwP1PGa4lxpaqYsgnbztnlBGapDyX9WkIv1lbzWUxgxoSXJcZSQlERsJbgV4+3gjaXn6E/OVEf8kktViiLCla/pbmRi0fX/Mxxs+Lfnoso0L6a4QQnjYBmRT7BSSOgWSHGNU5YQaB6AlMT401AYs+Ep57d9rebl27zVp4xt/r1/bWSSV08aNsMhXTXCn9Jv5YY9wVdK7JU4Rzj41fMla3PvpAbst9cddsXq5bPqvhq21R3CuS4lQjjEoGess3F1VpEUHLIb1/luao8UZmU5jmiwLqbXj0OJzhpBDQr8glOGgHNCjGuccIKAtUTmJIYT4njsLodE+C5qnHsWe2wSly6hTzlU0qct/7V1i+Tk+pvEQygQgJcd1rQ4AQnjYBmRT7BSSOgWSHGNU5YQaB6AlMS434wlO3q6svVUi9Os14EZ1XOYxX8VEL5bY2135jvTE6qv0UwgAoJcN1pQYMTnDQCmhX5BCeNgGaFGNc4YQWB6glMTYynKtyprevKW9HDc1PPY/vV7jAxupzTtpHz3RL06+q39T01ObGe741dWMrzubF2UxeptUW8PW/IftVt040vFrOStnI3Loth6qfZFJ6lPlpb5ptx5N5Abo3TP77MuGLx8dtux2GxDf3p+gWDKNDIwQlOGgHNinyCk0ZAs0KMa5ywgkD1BKYmxkMBqwjaxiZWSW8+jwnsnMAN2wqftw63yHfZ3u73karur6vf8IIoEeMpIeI/L9vahMKpVJAponAV/YYv+YrdUGJji/nmsykRoY2t9ZNa6rPo1g2x63hbsWuJVav93G+vl+ZQ68sq8sTiql53pe1M3R7xpEUYTnDSCGhW5JPGCTGuccIKAtUTGFKMK4JnGYCxG3qqim1Vl2N+WC93s4SwIppD8R77d+ubUt3PiX3rBW6phYGSfhVR0FeFd5n8Gsu5oXi03vYd8l1mHL6YtMR4TAR36btkvLk8yVXMlQp9Ttx3GVfs/rFMO8uc2/gylsnu46d/3f3W6191f/wDfyp6q1/38bFwWuZ7MHZPCD/zF9PaY+ovOIwpn/rk1KUtf+Etxm+K+RTeK8Pvilg+wendC9xdOCHGu1ylnAOBCgkMJcbbm7E6Me6CLvziKxHHOdEbHrNEbKmAtsZqiWL/fMu2a+Xd6kNtN4xRrHIZ+y1nv/+UKIsJFn87cIqz318uFkP2G1ZTUz7lRGdufFaOKXxbm5iATlWDU/2WjjfVZ65C7/et3Hf6GFc7UU3tXkgtrlg7G6Yixv/qv/0rCzH+zx78/6Kpse7jUxRP6kJV7P7WBGmTRGaf98mpLlqo34P+d6+1y2gTrjuLR26x+dp379uXZrOSJMUWAhCok8BQYjw2Se2bUOqG3j43rm4xT/mlvjTN7y8mYmPPsYd9Kr/hndtKP4Z+YxxjYry1K6kCx77YLIHXpbIajmHofmOCsL12/IlxWGlQJ9yxmFhCOjVJ9+OmTCRSfccEdbh4F443vJ9Y47fErs+4z3GF8QwXCFLxVsen3kPXOdn9Byf/F3dpd2fh6r948Z+5U2+fct914rvdob2H3V63x9168Pa1Hv9b9//daxjXyUmNZamddW1cm+hvbV0T3inh0NpOkdOyXGOcN4GTJTJT36H+51PkNMSiBZXx0qsUewhUSmCKYrzSUEzS7ZJnxmPV4ZSoSlXTc2IoFLclW7Njgs0S0qEQCwVXFwHmT4RSCWNVJayqq3Xc93uZiVlJPzHx7MfEP16yyJOaOKrjWlV+lt4c1jnZfeHC8+4v/9ZfdL/9xtfc27sX3es7Z9zOG5fcf/ieP+T+/nf/r257z/Zaj9955K7Ji/HYvcf/TBUOiPHfp6YsQK7zuiu9R5Tahwum4T05dt/1v3OnLsZT15d6rcW+DxHjpVmKPQQqJYAYrzRwlbgdm5zEBHPsOTRLVMUE0xCVR+XLtGu//gQnJ+zacFsVrFKBG0sja0HDWpjIpWbJeHOT3+jEZV7pCwV6bAEkJ+zbyaPF2eLm95tbtFFfKFd6ua9bFPzeWy+4j//L+92l85fcbF4kn52fuWf/1Evu8L4ji6Gs+/gmiUxLRObuXZvEybrGLI7N+eu+7qwx9HFcXagMv7M2RYxb303td0zse+hdcx62qfeRsrQBgfETmJoYD7eEt1vVw0iE28Jzz0DHjlk/KTb+yK/Gw9w2dV/4hN6kXhLjiy1FjKfaVUVr7Pw++vWFd7htWxH2KeHuf9GnIhw716qm++IyJjQtnqXjDX0Md02ULJBYwjrG2zrHZ5vi2UeedL1K1y0K/s6/+5vuf/o3P+M+fv0D7nfOnnSvXv6G+9t/6GfcT37bn1kMad3HN0lkKmI7dr1tinhSrzHE+FVSiPF0xljfg+H3aPg9ghhXr0bsIDAxAlMU49Zb0P0QKqIaMd496RVRoExyYl9iithJVdyVL8121CXCL+VnK5JzYw3Hk1phz72ArmRc1vjC4+2EPbd4YGXKMsJXFRXq4obP21/EKBHiucnUqvIzxly57qxYdT1+7tKb7jt+/iPuz73/s+5P/8E/655741n3J770E/Mt6xfcr/z4V9y6j09dZCr3q1RsU/ePdeZT1zzs+zzle2qKnNR8KhHpm8Ap9d2Q+h6Lft9TGe/7MqY9CIyTwFBi3F9pV95s3IVO6qfN/LZSwry1ib1cLXzxW+5t6qmXsykvZOsy5trOyT0zrghUX9ymxGpK4MVY5d7GnXvzdewZ9b77LRGbYSXLH6tS5VZEZEyMq/xSk/qSiUgb+zBP/EUBZaJo9ZnjrkzArbzsI09Kr/t1TnYff+0xd2L/Cec/m31p95L7O1/5afcjf+C/dG/N/1vn8Q/d9K3XcK6TU2lMS+xj37+xe4b6nO9UOZUw9e9H7T0pPH+qnFLzudLPW15T5JS7vrpy4pnx0isUewhUSmAoMb4KHCkxHvut7dCfUsHti+vUb5mvYsy19ZHapq5sQ/eFeJe/h6y6ii5LzIW+de03JepyotjKh5QoXlaMd+03JUxj29DDCa8vwkOhHjLKja9PnqW5kYuHshhjcZ/yZFcde4ndFEVByfhVWzhppOAEJ42AZoUY1zhhBYHqCUxRjPtByf28mfWTY7GqeuxnzNTf3K4+WToMQJmcqNXHVpzl7C3xmVqhTg1NqcJaYtwXjr7ALBGXsTGnfFZ2ouQ4lFRyfR+sfkvGGxtbLLZW7oR9xoS4ldbWuMKFgVXmZ8p35bqzxr0Jx+GkRRlOcNIIaFbkk8YJMa5xwgoC1ROYmhiPBUSpZFtb0X1Rn/q977bvkpfDVZ9AxgD40p16hBnfGAlw3WlRgROcNAKaFfkEJ42AZoUY1zhhBYHqCUxJjOcq3Skxvewz400CUBlPXwZMTqq/RTCACglw3WlBgxOcNAKaFfkEJ42AZoUY1zhhBYHqCUxJjPvB8AVyrjKeOhY7v20/V0WvPiF6HoAyObG2loculdr755eem7Lvst29y4vVGt9TL03Ljat0nF0Zl/QTvuCmfU487FvdFj4kzxgP/zOr7xIusUtu2fOV667nS73K5uCkhQ1OcNIIaFbkk8YJMa5xwgoC1ROYmhj3xXUTnNjL3JSXsZWK8TAReJv6VSLKl671Uiv1IisVcaE4bPtJCa2YmFR9s5759gV3zI/2s9ziQO6leAqbLoI8fL48J6xzLygrFZ9D8ozlhcXPenZdzRMrzmo7ynWntjVlOzhp0YUTnDQCmhX5pHFCjGucsIJA9QSmLMaV3xtf9nnyJgGsberW8eqTKDOA2JduSgT7zcSqwcu8GCsmcqwXgvXRX9OvJdQsP9o2ViV0S/KxRESnFjNK2lgVT59BqX8xHy2mJdeE1VZznMmuQglOGiU4wUkloNlxf9I4IcY1TlhBoHoCmyDGc0EKK+mNrfUCttJt6ojxY+8IwbLiNFdhTcU6tUXa+m1xX1h16Td3futrrOqqCsBUFbc9X20nJfhTCwBddgnE+C1ThU5V5ZfhGcsflWFOUC9bWVd9aP1nsqt9NcMJThoBzYp8gpNGQLNCjGucsIJA9QSmJMZjwjoVIEtwN+f5L3eLbW1v295ksW1dAKnKeO6Z25zw6CIyfR9TgroVUrnt4l3EuN+uL9ZiW8pzz1Avu4BhxamrCPXjkeojxrSxDX9b3F+4sBZVQlZ98iypUqdytVQ8d4lvLqaIAi3j4QQnjYBmRT7BSSOgWSHGNU5YQaB6AlMS49UHY4IDsMR4TFzHhEwollvh1oq6EJ0ikhTBlKq++v2pL/NKjUut5KYWImIi31q0KB17SqzH+Cttt+2Fflqi1BfsQ/FUcykcQ2rRR1noKFkAUG4TiAKFEtuvNUpwgpNKQLPj/qRxQoxrnLCCQPUEEOPVh3DUA1DFeEpkxUR4TCylRHnONiWAUm8v71IZz4lHZQeAv+gQjiWsOPvV4lSluCRZLFGdq/THtv+n+vYr5Fafq+BZKsZzMfLbym1VtxYhFC5+X0x2tUyHE5w0ApoV+QQnjYBmhRjXOGEFgeoJIMarD+GoB5AT4ykBkquMxwZrPY8biqVQbMdEdijUwy3VJeIoVv31Fw+s6ruypb+kjVTClFRnY5V3q8rd9pviHdu2HvN1aJ7qBZXKu5LciDHxFxxSxy0fEQUWoavH4QQnjYBmRT7BSSOgWSHGNU5YQaB6Aojx6kM46gFYlfGc2PKPpQROqfBZRggOURn3RXlOhMWEckqkW1VWNWEUtjme4Xh8ER1bjFD689uMjbMvnkrupWy65EnJQogSP0SBQgkxrlGCE5xUApod9yeNE2Jc44QVBKongBivPoSjHsC6xLgi3hXR1IqkcCt1K/oU4WtVci2BaT2TnhK9bWKkdhpYOwoUcZyrkOfEuPIoQGxxIsbKj1E4Zis+JWNMXWhWHin8LT9zsYz5xWRXuy3CCU4aAc2KfIKTRkCzQoxrnLCCQPUEEOPVh3DUA+hTjKcGqr4AzRKHoahqBbcvhPzPciLQ9zUn+MI2SirgqT6sNlIiN+TbVahaCyFKu10XEvriWRK/1NviQ57KooolulV2iALttggnOGkENCvyCU4aAc0KMa5xwgoC1RNAjFcfwlEPoESM+yIy9gKwEtEdg5ISaqpIUiqcqX5zP++VE35dKqbqOWG/aiJZz7CHixi++O9jO3Zs0aT13cqbEja5fFRZWeI6106KlbWjoWkTUaBFCE5w0ghoVuQTnDQCmhViXOOEFQSqJ4AYrz6Eox4Ak5NRhwfnJkqA604LLJzgpBHQrMgnOGkENCvEuMYJKwhUTwAxXn0IRz0AJiejDg/OTZQA150WWDjBSSOgWZFPcNIIaFaIcY0TVhCongBivPoQjnoAJdvUrYFYz17Hfhorty1a2e6rPqPb+B725f/utz+20q3UKS7Wi8MsnhyfLgFEgRZbOMFJI6BZkU9w0ghoVohxjRNWEKieAGK8+hCOegCpyUnuud9mQOFzyeEgQ6GrPvfdtqOK7FI/S94SrgZO/T1rdUxqv9jVSwBRoMUOTnDSCGhW5BOcNAKaFWJc44QVBKongBivPoSjHkA4OUlVj0vFdDPoZcSneq5q1/rjByMlzMOAlbxUzD+3xLdRJwnO9U4AUaAhhROcNAKaFfkEJ42AZoUY1zhhBYHqCSDGqw/hqAeQm5y0YjL1/3ZgKbGae7u5tT3dErKxRQMLdGzbeMwPZXt8TLBb/bfHu7Svto1dHQQQBVqc4AQnjYBmRT7BSSOgWSHGNU5YQaB6Aojx6kM46gGo29T9570tkZ37mbDcc9RdnrH2FwpSoFV/mvOtbe9hH7kt6ojvUaf+Wp1DFGj44QQnjYBmRT7BSSOgWSHGNU5YQaB6Aojx6kM46gHkxHjjeEyEK4I1Jd6tc9Vnulvh3ProQ7aq6jHbsPpvBS3Xh7WToKuvlk8cr4cAokCLFZzgpBHQrMgnOGkENCvEuMYJKwhUTwAxXn0IRz2A1NvUfSGeEuXhwJTt6n1Wxv0t5tYz7eq2eEvIt+3ktpqXiPFRJwfODUYAUaChhROcNAKaFfkEJ42AZoUY1zhhBYHqCSDGqw/hqAcQe4Fb+BNklrhMPXcdqzZ3rYynhH/qOfDYz6i1bXQ9p12UyAU0tdhgifxRJwnO9U4AUaAhhROcNAKaFfkEJ42AZoUY1zhhBYHqCSDGqw/hqAegPDPeDEDZxt1HZbwVvKp4zQlr3+9wDL6wzo1NqYTHRH7Yd+zfo04MnBuUAKJAwwsnOGkENCvyCU4aAc0KMa5xwgoC1RNAjFcfwv+/vbNp2eUowvCcJApqAoIQEEHFjQslChIRNEjEXyBuXCoSRcGFuNCFKz+IwZUi/o6IoIi4cCFBs5AouglCNCrEr0TNhzlyXjMn9qHTVHVd3fN8dM9zx4XJOzU9VVfVzPTdNTPP0AEcQox7nfNaZ9x7bLzlnXFvkSDqTh/6UXmvC28tKHgLFkMXiZw7OAGJAoZUnMSJEWBWqidxYgSYlcQ44yQrEZiegMT49CkcOgAixulj3ZEIzsWzBYWK5HxfIniTPenuR2OXftc6+KS7T2yGLiA510VAooBhEydxYgSYlepJnBgBZiUxzjjJSgSmJyAxPn0Khw4gEuOe2F2DKj+alv5W6/5G4jPvmJPf47aOVfqWLwJ4Hfk8SVZctSTWft6MxDB0gci5oxCQKGBYxUmcGAFmpXoSJ0aAWUmMM06yEoHpCUiMT5/CoQPQ5GTo9Mi5nRLQeccSK07ixAgwK9WTODECzEpinHGSlQhMT0BifPoUDh2AJidDp0fO7ZSAzjuWWHESJ0aAWamexIkRYFYS44yTrERgegIS49OncOgANDkZOj1ybqcEdN6xxIqTODECzEr1JE6MALOSGGecZCUC0xOQGJ8+hUMHoMnJ0OmRczsloPOOJVacxIkRYFaqJ3FiBJiVxDjjJCsRmJ6AxPj0KRw6AE1Ohk6PnNspAZ13LLHiJE6MALNSPYkTI8CsJMYZJ1mJwPQEJManT+HQAWhyMnR65NxOCei8Y4kVJ3FiBJiV6kmcGAFmJTHOOMlKBKYnIDE+fQqHDkCTk6HTI+d2SkDnHUusOIkTI8CsVE/ixAgwK4lxxklWIjA9AYnx6VM4dACanAydHjm3UwI671hixUmcGAFmpXoSJ0aAWUmMM06yEoHpCUiMT5/CoQPQ5GTo9Mi5nRLQeccSK07ixAgwK9WTODECzEpinHGSlQhMT0BifPoUDh2AJidDp0fO7ZSAzjuWWHESJ0aAWamexIkRYFYS44yTrERgegIS49OncOgANDkZOj1ybqcEdN6xxIqTODECzEr1JE6MALOSGGecZCUC0xOQGJ8+hUMHoMnJ0OmRczsloPOOJVacxIkRYFaqJ3FiBJiVxDjjJCsRmJ6AxPj0KRw6gGhycu3ateXq6upoMfSM37sPDSKPtzwWPTa1y33q2ae2f208axu1J0yIDc1HssvH9PyPxrRqORrXG3NLvqLzLorjUraLE8u0OIkTI8CsVE+Mk8Q44yQrEZiegMT49CkcOoDopksFx2rn/VMT83T8raKVHicSkWWcXmz0eFvjOqQYX8fy/E5/p3mOONKTwhPKZDGB+tByjEPlKzrvKJ+924kTy7A4iRMjwKxUT4yTxDjjJCsRmJ6AxPj0KRw6gPKmWxNbKRDaKa8JOyrciT/ELyqOa13SSNxRoZpELy0MwjsSy1G33/LF24dwKH2m/Es/WoQyqZXIr5xjxL03pjVGTXZZ9YuTODECzEr1JE6MALOSGGecZCUC0xOQGJ8+hUMHYInxSLhFIiWJzcguEnUeuB4RlIRaFNt6zNWmFIHl32s+nDKuxIges2WxwVo0SGzK3FhcWxYnSK5rvls1FzHxaiLlOjpxe+owjSlRENF9ebs4iRMjwKxUT+LECDAriXHGSVYiMD0BifHpUzh0AMcQ40SkRI8Zt4hdArjseJL/TuNG3dT8+KeOKxfMtYWGXLRbcRGR7nWNvYWLiEstb6TLXcZB9kmMrPxHXEp/SZ17MUoUkLNWYpxREidxogSYna5PjJPEOOMkKxGYnoDE+PQpHDqAYzymHomUWscyF1S5cIogRoKZiM0kbKPuedk5z4Vu7dHuLeIxOkaLEC3jpAsIuYAt8xEx8xY2vLisv0ed8R6xTLrntY++RbUuMR6dufXtEgWMnziJEyPArFRPjJPEOOMkKxGYnoDE+PQpHDqArZ1xIgJ7hdghwfWI8ajjaz3mnPvcK9R64m4RqpYAtY7pdZF7BLTXVY9i9eKKnpxYx80fqW/50F5Z0xLjUZaOt12igLEVJ3FiBJiV6olxkhhnnGQlAtMTkBifPoVDB7BVjFvBEaFEoLQIqGg88lh63vG2BJm18NDSvT/mooS1cJAz8fysPbbtvTvvsa6J95bFAm9BI1pQqfG1nrgo46CLJ1E3ParFdbsmu4SSODFK4iROlACz0/WJcZIYZ5xkJQLTE5AYnz6FQwdwjsfUW0WQ1VVtFXdWF9vrENNFgEi80e093d8WhpEf61i1zrXH3xO/lHX0gb/cr/Tv1gJDxMKK31pYiRYZ0naJ8dNd0iQKGGtxEidGgFmpnhgniXHGSVYiMD0BifHpUzh0AK2dcU+Q5EG2iD9LcHnvf0ed0ei95VbxlwtA6z1xT+SVHeIyxpLhlrisfORi2MtFKZhrYtzLkbcP7dKTmiG11CPGrZOSHKvGk9RXOq4mu+yyKE7ixAgwK9WTODECzEpinHGSlQhMT0BifPoUDh1ANDnpER+RqIk6iy2dYiIIPTFcE2Red7fcp2UB4Bhx1RZHajHUPjRnPZ5uvX/dE493MvTUGRXUUT2SBSZSQ/Q461jReTf0ReOEzokTgy1O4sQIMCvVE+MkMc44yUoEpicgMT59CocOgNx0vUd6rQ52CrblUe91n+hr6LlgqgniVrFnjdviu9UFT8LtAHc9DAAADsFJREFUFHERIVkTibVHuD1RHh0zemKg5YQgj5N7OYj8LP1o5UQXAyw7ct61cNqrrTixzIqTODECzEr1xDhJjDNOshKB6QlIjE+fwqED0E136PTIuZ0S0HnHEitO4sQIMCvVkzgxAsxKYpxxkpUITE9AYnz6FA4dgCYnQ6dHzu2UgM47llhxEidGgFmpnsSJEWBWEuOMk6xEYHoCEuPTp3DoAFomJ9E7sbUPkXkQojGt/Xr22ZoE6/3rdUz6/nuLz9HH1HpY1vyMYiBxtvKlPGo1RR6Hp8dp9X+rfct5t/VYM+8vTix74iROjACzUj0xThLjjJOsRGB6AhLj06dw6ACsmy75MFckhKgIonY5xN59okQc6h34/GNn1jGjr263LmpY71WXPtS+UO9xafk4XcS23O75bNm18CQLCzVfyTvqaf8oj7XjaLLLKkacxIkRYFaqJ3FiBJiVxDjjJCsRmJ6AxPj0KRw6AG9yYgnCWsc2EkHleEQArjaHFkeekG/5eFdLt7any92z2GDxpDG15C4dZ4uP0fG8hZdov2iBqOVE3BIfOY5EAaGkr84zSuIkTpQAs9P1iXGSGGecZCUC0xOQGJ8+hUMH0HLTpeIuiejWr1xTAUTtPIGa/936/fByv5oIzMW2NW45Vs6EFkbUgfX888Rpi595LmsLI5GPnoivLY6M5CfNFbVrOe/omHu0EyeWVXESJ0aAWameGCeJccZJViIwPQGJ8elTOHQA5U3XEnZeAKWwtB5rbulE1zrOuQ+9YrzsUltCmorl2k+akW21ouiJz+rAl+K59Mvr2pd5WH2lPz3nxZV8yRc/onx7+bKEfT7+oWolqvstJ7Ymu4yeOIkTI8CsVE/ixAgwK4lxxklWIjA9AYnx6VM4dAAt74xbIqcm6CwRt/4t6jSn41BhTMUiFX9lwiJ/vUUJq5NMOsitTyBYBeaJ3py/19UvedYWaOhvsteYRgs25/Az8mnrSS1RwAiKkzgxAsxK9SROjACzkhhnnGQlAtMTkBifPoVDBxBNTuijyTXBGgHo6QRHYxLxV4o8S1jm8Vsdb6uLnMRsxMQT6708vOO1/r2VHVlgSGOWHezaggXp3FsLRN6CA/WzZTGktQ6TfXTe9Y67t/3EiWVUnMSJEWBWqifGSWKccZKVCExPYM9i/LYP/2S58eMPHS1HPeP37kODyOMtj0WPTe2IT9FNl3YIyaPNSSQRv5KgtWx7xSo9bi4crQ6z1WG3hCPtjEeiPfI7EvXeEwG1hZacvxdb9E2AUiiXOa3F7S1yWCy8x+9zUV7+e42pxHhUcafbHl2fTufJ2EcSJ5YfcRInRoBZSYwzTrISgekJSIwvyyo+vX9qYr5HtB5zn0h8l3F6sfX46PGLvqbe2hn3upm94icXUTVRSbqekfi0BKgl4jw/PMEXLR5Y26N9yCJF1Fn2BK/1fniLkI4uunl3vFYv0QLHsfykNR/FWdsuUcDoiZM4MQLMSvUkTowAs5IYZ5xkJQLTE9iTGK+J6pQo2in3BGmLcCf+EL+oOM7tiDAvu+g9CxLRCbD1nfE0ftTdbemC1n4Tm34cLRK4Ubc359bSKc3H9diTj6FFQtryr9yHCF1rsSPKVRmX93h/ywIJeffci8+qQe9pgdL3lkWPFtue8y7a5xK3SzyxrIuTODECzEr1xDhJjDNOshKB6QnsTYyf6jHtSOx6hUGFdb5/EvVRbOs+q00pysu/13zojcuLl3xNnYitFjHea1sT2NGYuei0BGi5fasYLwViJOjz45Gv1HsCNHqvvYx9/e9on2hhw6qtSLjm3XGvNsuFjXP4Seug9UajyS4jJk7ixAgwK9WTODECzEpinHGSlQhMT0Bi/JUpJGLZsql1pUthTbvzab80dsv/p33LY7UI8XUMGhcV46WdJ8RyEecJ2bI7mb9/nYvJcixvvPT30seWDiy5INDOdRort/cEZO574mDtT/hbMViPfueMIyEbMSdMamytWojs6VMQVpy1v0XHJTVi1Szdb7WTKGC0xEmcGAFmpXoSJ0aAWUmMM06yEoHpCexNjEcJiYRwJMZrneP8sfR0HPKoeiSY6ePnUVe7FPM5q9a4Is5puyYnlJTsROBwBHTeMZbiJE6MALNSPYkTI8CsJMYZJ1mJwPQE9ibGo0e56XvSZWJP8bEzr5h6xLj3qHo6hvXoe02c9xa6Jie95LSfCPQT0HnH2ImTODECzEr1JE6MALOSGGecZCUC0xO4ZDFuJS96jJsm/JDiveXx9PTOeO6n9bd1e0v3Po0XPVlQ8iGTk9YPenk5II+Tr/tG7xvn4/e8z1yrkejdbhpD5GMeZxRvtJ3WfK9dK5Ot/m7dvzVOerzaB/Faj0nOu9Yx92gvTiyr4iROjACzUj0xThLjjJOsRGB6AnsT41FCIjEZPaZejh/ZW4+Gt76H3foBN7LIQP2OeEbbrQ+4lftYv7WdbFqFTOSPJ8bzd469d7Rrv3ttfV17PVbLu9A01jLGfD/Pj+RLbbuVF49nzzgRY+tYh14M8fKf11vuR/n+fdpWfgSvxo7mtcxjz8JM8kOTXXIl0Lv1jJI4iRMlwOx0fWKcJMYZJ1mJwPQEjiXGvYn3IYGVF/Tonel07Kj73SLYI2EdifHVp8jvSDh7ceUiPjpG6UcUF81j7afNiEghNpHAqonXXISVH4DzxNGWTi4VzqXoq/H2/ImEbGscVCzT2ijZR+P3do7JwkFt0aTkVPvvyLYnj608V/tRJruP/v3ny2NP/3L5xNseMMM49/ZROPXkONrHO/9r1xbvmrBnThFHcv9INpfGyZrnWdfb8vp6SZxqPKJ5ssR469kpexGYlMAxxPiWCWkLxuiC7onYLWI8ErWeiLWO6X1QLTqGxygfb7WJ3o9vfb8+WqSw/CJinNysrG51LubWf691EknHOBLjHveab+s+tONJFx5qk8Moznxfz7alI9vrc5m73K/ySYmUWzLJI9cP4rOVM28xgCza5PsSH6N6jsaIro3R/ofa/uVff+mmGH/4Az8whzz39lE4HYp37ZoY3ZfT+WWd/3vl1Mq9xmgd65I4efVE7neXzCk/R2tP292cO7xw/eqqtUhlLwIiMB+BPYvxNRupO1xmxvqCebKh73t7H0GrLQJEflgVFHXG8xhbfM/fGbeEe/SVd1LtnhhP+1IhWwoh7789nyLBVE6y8v+OJrH5MUvBWBP4N2+21665GIkoLlfWozitiUDpPzluOem3gihzW9rUfg7NEr6eGCZ12Mr5EGK8lStZJCCxnlsUfOfxby3Xb7x409Xv/+nh5akXnlo+ePf9y+vuuHO5Y7l9eeNr33TW7V+95xu3MO5ZFETXrVqNl3W2Z070nIqunec+71rj2Gof1Ve6v1364o53XSfXe4nxrVWq/UVgEgLHEOOtk9BeVJog9JI73X6kM16b5NRW2em2clLgTUJXu2hxoDbB2NIpqI0bnU9lPF52S/FLJlPRBLR1omHZE+FLui1bGOZx5vys7xkQ3qSOyjyRyRk9c895bXzyuT8sX3zsC8tvnvnV8sKN/yxPv/iP5cVnri/vf/19y7fv/+5y2+23nXX7m+96y0WK8XR+pOCjb2PktXbOeqI1fyq72nl6aZzKxeDoXpW2XxIna4G+PBfLucet+5E646c6rXUcETgvgWOK8UNOLi1Kl3RBP2+V9B896ozXRiZd5egxL09kRYKrRXTntlG3Ke/uUqpRp5p0w2ui2ZqcE99q53ckur1JW9n9bhnH8rnWES/tPQEd+dSyKGRNwtJE7JDXy3NfG//4/JPLvT+6Z7n+7PXl6qUm+dWzV8sTD/x5ufNVd93Efu7tlyAKosW2sq5r17xz1xO5Hp3KRmL8ZdK0vjR3eyUB67zzzj11xk91Vus4InBmAscS44ecWHqIyAQhesQ7wt/y/nbtvXDrOLWPpJGxtsYWxX6I7YfqjHuCyLuxlb5HgrU2MY0Enffxr5bJLo3DE5y1R77zG723Sm+JxJZFgBrvtI1MQmoTPCsPkY+eX9H1qbaoEvnYskDU00En5yW5NpJxem0e/O1Xlm/+7KHl3te8b/ndPx9f/vrfvyxfv++h5VPv+szNIc+9PcV1bk69fMl+LWKpdl1Yj7VnToRlbiMx/jKNlvoqGV9yPZH74K17pjrjraen7EVgTgLHEOPRRPdQpMgFfatg3SrG11ijD8l577Wv+7Z8ZO1QXA85TiTG12NZjwLfuhn9/53qQ3zArfcd5ZIHqe9I/HuTu2iCY+Um8sfaXltgoAK3ZYxeAev5Tn3s5ez5G/nj5SLaL6/3nthGmuz++/q/lvd+793L5976+eXT7/ns8vtnnlg++cOPv/TI+nPLTz/2yHLu7Tkrcg855PXwlGNF1xJak6vPe+bUmhOJcYnxlpqh9xLzfJQYb0EtWxGYl8CxxHhJ5BATzGjCWRO15b7ky+Dl18lrY1ii3aoKT1xHop90ykeswnIS53VgWlaLiSBtFX/JL9Kp7BG/ntiqHZdOlkvh79XBltiimD3RWy6q5HblawjrtkhAWDbRsdM+6//T92TLvHj1WfpDc+bFUTtOy/l9TvH06N9+sdz96ruX/N3s6zeuLw8+8rXlI2//6PL8S/875/Z3vOGdt1Cek1NLPltt8+us9yFF655sXY/WY++V06G4pnEujZNXZ9F1Wpxerpgav5vbJcZbT1HZi8CcBI4hxk9FglzQt3TGI4Gc4ux53DxntAp0ayHBEu60i36qHETHqeWICHAqAiMRVy4C5H5borA2maj5FPmbx5zEocXBG4eIvYhFOQkoc+hN0umCWsQgP17kK4k3Gq+Fc7QoE+Uqiqf0tazDPDeUt3UOkmtjdO5ewnZxYlkWJ3FiBJiV6olxkhhnnGQlAtMTkBi3U2j9bBn5ybLWzjf5rfHWn1AbqSgjMZ6EUukz7RBGK8tp3Ejctoi+aCyLf9RBsDh4XSqPlSVKvTF6YqgJyVrNeaIy9yHyM1pMITVfO0ZUh1bstc5+dCzveFG9kjhXG012GSlxEidGgFmpnsSJEWBW/wO4cnh1XHgUWAAAAABJRU5ErkJggg=="/>
          <p:cNvSpPr>
            <a:spLocks noChangeAspect="1"/>
          </p:cNvSpPr>
          <p:nvPr/>
        </p:nvSpPr>
        <p:spPr>
          <a:xfrm>
            <a:off x="1259681" y="-2093119"/>
            <a:ext cx="228600" cy="226219"/>
          </a:xfrm>
          <a:prstGeom prst="rect">
            <a:avLst/>
          </a:prstGeom>
          <a:noFill/>
          <a:ln w="9525">
            <a:noFill/>
          </a:ln>
        </p:spPr>
        <p:txBody>
          <a:bodyPr anchor="t"/>
          <a:p>
            <a:endParaRPr lang="zh-CN" altLang="en-US" sz="1350" dirty="0">
              <a:solidFill>
                <a:srgbClr val="000000"/>
              </a:solidFill>
              <a:latin typeface="Arial" panose="020B0604020202020204" charset="-122"/>
              <a:ea typeface="宋体" panose="02010600030101010101" pitchFamily="2" charset="-122"/>
              <a:sym typeface="宋体" panose="02010600030101010101" pitchFamily="2" charset="-122"/>
            </a:endParaRPr>
          </a:p>
        </p:txBody>
      </p:sp>
      <p:sp>
        <p:nvSpPr>
          <p:cNvPr id="47105" name="MH_Other_1"/>
          <p:cNvSpPr>
            <a:spLocks noChangeArrowheads="1"/>
          </p:cNvSpPr>
          <p:nvPr/>
        </p:nvSpPr>
        <p:spPr bwMode="auto">
          <a:xfrm>
            <a:off x="1751410" y="252492"/>
            <a:ext cx="709613" cy="610790"/>
          </a:xfrm>
          <a:prstGeom prst="triangle">
            <a:avLst>
              <a:gd name="adj" fmla="val 50000"/>
            </a:avLst>
          </a:prstGeom>
          <a:solidFill>
            <a:srgbClr val="4CD4D1">
              <a:alpha val="59999"/>
            </a:srgbClr>
          </a:solidFill>
          <a:ln w="9525">
            <a:noFill/>
            <a:miter lim="800000"/>
          </a:ln>
        </p:spPr>
        <p:txBody>
          <a:bodyPr anchor="ctr"/>
          <a:p>
            <a:pPr algn="ctr"/>
            <a:endParaRPr lang="zh-CN" altLang="en-US">
              <a:solidFill>
                <a:srgbClr val="5F5F5F"/>
              </a:solidFill>
              <a:ea typeface="幼圆" panose="02010509060101010101" charset="-122"/>
              <a:cs typeface="幼圆" panose="02010509060101010101" charset="-122"/>
            </a:endParaRPr>
          </a:p>
        </p:txBody>
      </p:sp>
      <p:sp>
        <p:nvSpPr>
          <p:cNvPr id="47106" name="MH_Other_2"/>
          <p:cNvSpPr>
            <a:spLocks noChangeArrowheads="1"/>
          </p:cNvSpPr>
          <p:nvPr/>
        </p:nvSpPr>
        <p:spPr bwMode="auto">
          <a:xfrm>
            <a:off x="2105025" y="252492"/>
            <a:ext cx="709613" cy="610790"/>
          </a:xfrm>
          <a:prstGeom prst="triangle">
            <a:avLst>
              <a:gd name="adj" fmla="val 50000"/>
            </a:avLst>
          </a:prstGeom>
          <a:solidFill>
            <a:srgbClr val="4CD4D1">
              <a:alpha val="59999"/>
            </a:srgbClr>
          </a:solidFill>
          <a:ln w="9525">
            <a:noFill/>
            <a:miter lim="800000"/>
          </a:ln>
        </p:spPr>
        <p:txBody>
          <a:bodyPr anchor="ctr"/>
          <a:p>
            <a:pPr algn="ctr"/>
            <a:endParaRPr lang="zh-CN" altLang="en-US">
              <a:solidFill>
                <a:srgbClr val="5F5F5F"/>
              </a:solidFill>
              <a:ea typeface="幼圆" panose="02010509060101010101" charset="-122"/>
              <a:cs typeface="幼圆" panose="02010509060101010101" charset="-122"/>
            </a:endParaRPr>
          </a:p>
        </p:txBody>
      </p:sp>
      <p:sp>
        <p:nvSpPr>
          <p:cNvPr id="47107" name="MH_Other_5"/>
          <p:cNvSpPr>
            <a:spLocks noChangeArrowheads="1"/>
          </p:cNvSpPr>
          <p:nvPr/>
        </p:nvSpPr>
        <p:spPr bwMode="auto">
          <a:xfrm>
            <a:off x="1751410" y="863283"/>
            <a:ext cx="5549503" cy="46435"/>
          </a:xfrm>
          <a:prstGeom prst="rect">
            <a:avLst/>
          </a:prstGeom>
          <a:solidFill>
            <a:srgbClr val="4CD4D1"/>
          </a:solidFill>
          <a:ln w="9525">
            <a:noFill/>
            <a:miter lim="800000"/>
          </a:ln>
        </p:spPr>
        <p:txBody>
          <a:bodyPr anchor="ctr"/>
          <a:p>
            <a:pPr algn="ctr"/>
            <a:endParaRPr lang="zh-CN" altLang="en-US">
              <a:solidFill>
                <a:srgbClr val="FFFFFF"/>
              </a:solidFill>
            </a:endParaRPr>
          </a:p>
        </p:txBody>
      </p:sp>
      <p:sp>
        <p:nvSpPr>
          <p:cNvPr id="47108" name="MH_Other_6"/>
          <p:cNvSpPr>
            <a:spLocks noChangeArrowheads="1"/>
          </p:cNvSpPr>
          <p:nvPr/>
        </p:nvSpPr>
        <p:spPr bwMode="auto">
          <a:xfrm>
            <a:off x="1751410" y="3768408"/>
            <a:ext cx="5549503" cy="46435"/>
          </a:xfrm>
          <a:prstGeom prst="rect">
            <a:avLst/>
          </a:prstGeom>
          <a:solidFill>
            <a:srgbClr val="4CD4D1"/>
          </a:solidFill>
          <a:ln w="9525">
            <a:noFill/>
            <a:miter lim="800000"/>
          </a:ln>
        </p:spPr>
        <p:txBody>
          <a:bodyPr anchor="ctr"/>
          <a:p>
            <a:pPr algn="ctr"/>
            <a:endParaRPr lang="zh-CN" altLang="en-US">
              <a:solidFill>
                <a:srgbClr val="FFFFFF"/>
              </a:solidFill>
            </a:endParaRPr>
          </a:p>
        </p:txBody>
      </p:sp>
      <p:sp>
        <p:nvSpPr>
          <p:cNvPr id="130055" name="MH_Desc_1"/>
          <p:cNvSpPr/>
          <p:nvPr/>
        </p:nvSpPr>
        <p:spPr>
          <a:xfrm>
            <a:off x="1751410" y="909717"/>
            <a:ext cx="5641181" cy="2858690"/>
          </a:xfrm>
          <a:prstGeom prst="roundRect">
            <a:avLst>
              <a:gd name="adj" fmla="val 6380"/>
            </a:avLst>
          </a:prstGeom>
          <a:noFill/>
          <a:ln w="9525">
            <a:noFill/>
          </a:ln>
        </p:spPr>
        <p:txBody>
          <a:bodyPr anchor="ctr"/>
          <a:p>
            <a:pPr algn="just" fontAlgn="auto">
              <a:lnSpc>
                <a:spcPct val="150000"/>
              </a:lnSpc>
              <a:spcBef>
                <a:spcPts val="0"/>
              </a:spcBef>
              <a:spcAft>
                <a:spcPts val="0"/>
              </a:spcAft>
              <a:defRPr/>
            </a:pPr>
            <a:endParaRPr lang="zh-CN" altLang="en-US" sz="1400" b="1" dirty="0">
              <a:solidFill>
                <a:schemeClr val="tx1">
                  <a:lumMod val="7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0"/>
              </a:spcAft>
              <a:defRPr/>
            </a:pPr>
            <a:endParaRPr lang="zh-CN" altLang="en-US" sz="1400" b="1" dirty="0">
              <a:solidFill>
                <a:schemeClr val="tx1">
                  <a:lumMod val="7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0"/>
              </a:spcAft>
              <a:defRPr/>
            </a:pPr>
            <a:r>
              <a:rPr lang="zh-CN" altLang="en-US" sz="2000" b="1" dirty="0">
                <a:solidFill>
                  <a:schemeClr val="tx1">
                    <a:lumMod val="75000"/>
                  </a:schemeClr>
                </a:solidFill>
                <a:latin typeface="微软雅黑" panose="020B0503020204020204" pitchFamily="34" charset="-122"/>
                <a:ea typeface="微软雅黑" panose="020B0503020204020204" pitchFamily="34" charset="-122"/>
              </a:rPr>
              <a:t> </a:t>
            </a:r>
            <a:r>
              <a:rPr lang="zh-CN" altLang="en-US" b="1" dirty="0">
                <a:solidFill>
                  <a:schemeClr val="tx1">
                    <a:lumMod val="75000"/>
                  </a:schemeClr>
                </a:solidFill>
                <a:latin typeface="微软雅黑" panose="020B0503020204020204" pitchFamily="34" charset="-122"/>
                <a:ea typeface="微软雅黑" panose="020B0503020204020204" pitchFamily="34" charset="-122"/>
              </a:rPr>
              <a:t>一篇完整的论文不仅需要期刊、博硕、会议论文的支撑，也需要</a:t>
            </a:r>
            <a:r>
              <a:rPr lang="zh-CN" altLang="en-US" b="1" dirty="0">
                <a:solidFill>
                  <a:srgbClr val="FF0000"/>
                </a:solidFill>
                <a:latin typeface="微软雅黑" panose="020B0503020204020204" pitchFamily="34" charset="-122"/>
                <a:ea typeface="微软雅黑" panose="020B0503020204020204" pitchFamily="34" charset="-122"/>
              </a:rPr>
              <a:t>事实数据、图片</a:t>
            </a:r>
            <a:r>
              <a:rPr lang="zh-CN" altLang="en-US" b="1" dirty="0">
                <a:solidFill>
                  <a:schemeClr val="tx1">
                    <a:lumMod val="75000"/>
                  </a:schemeClr>
                </a:solidFill>
                <a:latin typeface="微软雅黑" panose="020B0503020204020204" pitchFamily="34" charset="-122"/>
                <a:ea typeface="微软雅黑" panose="020B0503020204020204" pitchFamily="34" charset="-122"/>
              </a:rPr>
              <a:t>等素材来丰富论文内容</a:t>
            </a:r>
            <a:endParaRPr lang="zh-CN" altLang="en-US" b="1" dirty="0">
              <a:solidFill>
                <a:schemeClr val="tx1">
                  <a:lumMod val="7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0"/>
              </a:spcAft>
              <a:defRPr/>
            </a:pPr>
            <a:endParaRPr lang="zh-CN" altLang="en-US" b="1" dirty="0">
              <a:solidFill>
                <a:schemeClr val="tx1">
                  <a:lumMod val="7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0"/>
              </a:spcAft>
              <a:defRPr/>
            </a:pPr>
            <a:r>
              <a:rPr lang="zh-CN" altLang="en-US" b="1" dirty="0">
                <a:solidFill>
                  <a:schemeClr val="tx1">
                    <a:lumMod val="75000"/>
                  </a:schemeClr>
                </a:solidFill>
                <a:latin typeface="微软雅黑" panose="020B0503020204020204" pitchFamily="34" charset="-122"/>
                <a:ea typeface="微软雅黑" panose="020B0503020204020204" pitchFamily="34" charset="-122"/>
              </a:rPr>
              <a:t>在管理文献方面，可借助文献管理软件管理文献、笔记、参考文献，实现一体化知识管理服务</a:t>
            </a:r>
            <a:endParaRPr lang="zh-CN" altLang="en-US" sz="2000" b="1" dirty="0">
              <a:solidFill>
                <a:schemeClr val="tx1">
                  <a:lumMod val="7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0"/>
              </a:spcAft>
              <a:defRPr/>
            </a:pPr>
            <a:endParaRPr lang="zh-CN" altLang="en-US" sz="1400" b="1" dirty="0">
              <a:solidFill>
                <a:schemeClr val="tx1">
                  <a:lumMod val="7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0"/>
              </a:spcAft>
              <a:defRPr/>
            </a:pPr>
            <a:endParaRPr lang="zh-CN" altLang="en-US" sz="1400" b="1" dirty="0">
              <a:solidFill>
                <a:schemeClr val="tx1">
                  <a:lumMod val="7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0"/>
              </a:spcAft>
              <a:defRPr/>
            </a:pPr>
            <a:endParaRPr lang="zh-CN" altLang="en-US" sz="1400" b="1" dirty="0">
              <a:latin typeface="微软雅黑" panose="020B0503020204020204" pitchFamily="34" charset="-122"/>
              <a:ea typeface="微软雅黑" panose="020B0503020204020204" pitchFamily="34" charset="-122"/>
            </a:endParaRPr>
          </a:p>
        </p:txBody>
      </p:sp>
      <p:pic>
        <p:nvPicPr>
          <p:cNvPr id="5" name="图片 4" descr="logo"/>
          <p:cNvPicPr>
            <a:picLocks noChangeAspect="1"/>
          </p:cNvPicPr>
          <p:nvPr>
            <p:custDataLst>
              <p:tags r:id="rId1"/>
            </p:custDataLst>
          </p:nvPr>
        </p:nvPicPr>
        <p:blipFill>
          <a:blip r:embed="rId2"/>
          <a:stretch>
            <a:fillRect/>
          </a:stretch>
        </p:blipFill>
        <p:spPr>
          <a:xfrm>
            <a:off x="-33020" y="-50800"/>
            <a:ext cx="544830" cy="47053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6" name="文本框 5"/>
          <p:cNvSpPr txBox="1"/>
          <p:nvPr/>
        </p:nvSpPr>
        <p:spPr>
          <a:xfrm>
            <a:off x="683895" y="-40640"/>
            <a:ext cx="3184525" cy="460375"/>
          </a:xfrm>
          <a:prstGeom prst="rect">
            <a:avLst/>
          </a:prstGeom>
          <a:noFill/>
        </p:spPr>
        <p:txBody>
          <a:bodyPr wrap="none" rtlCol="0">
            <a:spAutoFit/>
          </a:bodyPr>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CNKI</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全方位助力科研</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9" name="直接连接符 8"/>
          <p:cNvCxnSpPr/>
          <p:nvPr/>
        </p:nvCxnSpPr>
        <p:spPr>
          <a:xfrm flipV="1">
            <a:off x="1326356" y="2619375"/>
            <a:ext cx="6479381" cy="0"/>
          </a:xfrm>
          <a:prstGeom prst="line">
            <a:avLst/>
          </a:prstGeom>
          <a:ln>
            <a:solidFill>
              <a:srgbClr val="4C4B50"/>
            </a:solidFill>
          </a:ln>
          <a:effectLst/>
        </p:spPr>
        <p:style>
          <a:lnRef idx="1">
            <a:schemeClr val="accent1"/>
          </a:lnRef>
          <a:fillRef idx="0">
            <a:schemeClr val="accent1"/>
          </a:fillRef>
          <a:effectRef idx="0">
            <a:schemeClr val="accent1"/>
          </a:effectRef>
          <a:fontRef idx="minor">
            <a:schemeClr val="tx1"/>
          </a:fontRef>
        </p:style>
      </p:cxnSp>
      <p:grpSp>
        <p:nvGrpSpPr>
          <p:cNvPr id="34818" name="组合 55"/>
          <p:cNvGrpSpPr/>
          <p:nvPr/>
        </p:nvGrpSpPr>
        <p:grpSpPr bwMode="auto">
          <a:xfrm>
            <a:off x="931069" y="1306116"/>
            <a:ext cx="7739127" cy="2646759"/>
            <a:chOff x="1956" y="2743"/>
            <a:chExt cx="16248" cy="5557"/>
          </a:xfrm>
        </p:grpSpPr>
        <p:sp>
          <p:nvSpPr>
            <p:cNvPr id="10" name="椭圆 9"/>
            <p:cNvSpPr/>
            <p:nvPr/>
          </p:nvSpPr>
          <p:spPr>
            <a:xfrm>
              <a:off x="2756" y="5283"/>
              <a:ext cx="437" cy="437"/>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11" name="椭圆 10"/>
            <p:cNvSpPr/>
            <p:nvPr/>
          </p:nvSpPr>
          <p:spPr>
            <a:xfrm>
              <a:off x="7168" y="5283"/>
              <a:ext cx="435" cy="437"/>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12" name="椭圆 11"/>
            <p:cNvSpPr/>
            <p:nvPr/>
          </p:nvSpPr>
          <p:spPr>
            <a:xfrm>
              <a:off x="11567" y="5273"/>
              <a:ext cx="437" cy="437"/>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13" name="椭圆 12"/>
            <p:cNvSpPr/>
            <p:nvPr/>
          </p:nvSpPr>
          <p:spPr>
            <a:xfrm>
              <a:off x="15994" y="5273"/>
              <a:ext cx="437" cy="437"/>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grpSp>
          <p:nvGrpSpPr>
            <p:cNvPr id="34836" name="组合 14"/>
            <p:cNvGrpSpPr/>
            <p:nvPr/>
          </p:nvGrpSpPr>
          <p:grpSpPr bwMode="auto">
            <a:xfrm>
              <a:off x="1956" y="3701"/>
              <a:ext cx="3370" cy="4599"/>
              <a:chOff x="1956" y="3701"/>
              <a:chExt cx="3370" cy="4599"/>
            </a:xfrm>
          </p:grpSpPr>
          <p:sp>
            <p:nvSpPr>
              <p:cNvPr id="20" name="泪滴形 19"/>
              <p:cNvSpPr/>
              <p:nvPr/>
            </p:nvSpPr>
            <p:spPr>
              <a:xfrm rot="13535338" flipV="1">
                <a:off x="1956" y="6350"/>
                <a:ext cx="1950" cy="1950"/>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34854" name="文本框 4"/>
              <p:cNvSpPr txBox="1">
                <a:spLocks noChangeArrowheads="1"/>
              </p:cNvSpPr>
              <p:nvPr/>
            </p:nvSpPr>
            <p:spPr bwMode="auto">
              <a:xfrm>
                <a:off x="2565" y="6818"/>
                <a:ext cx="828" cy="1064"/>
              </a:xfrm>
              <a:prstGeom prst="rect">
                <a:avLst/>
              </a:prstGeom>
              <a:noFill/>
              <a:ln w="9525">
                <a:noFill/>
                <a:miter lim="800000"/>
              </a:ln>
            </p:spPr>
            <p:txBody>
              <a:bodyPr wrap="none">
                <a:spAutoFit/>
              </a:bodyPr>
              <a:p>
                <a:r>
                  <a:rPr lang="en-US" altLang="zh-CN" sz="2700" b="1">
                    <a:solidFill>
                      <a:schemeClr val="bg1"/>
                    </a:solidFill>
                    <a:latin typeface="微软雅黑" panose="020B0503020204020204" pitchFamily="34" charset="-122"/>
                    <a:ea typeface="微软雅黑" panose="020B0503020204020204" pitchFamily="34" charset="-122"/>
                  </a:rPr>
                  <a:t>1</a:t>
                </a:r>
                <a:endParaRPr lang="en-US" altLang="zh-CN" sz="2700" b="1">
                  <a:solidFill>
                    <a:schemeClr val="bg1"/>
                  </a:solidFill>
                  <a:latin typeface="微软雅黑" panose="020B0503020204020204" pitchFamily="34" charset="-122"/>
                  <a:ea typeface="微软雅黑" panose="020B0503020204020204" pitchFamily="34" charset="-122"/>
                </a:endParaRPr>
              </a:p>
            </p:txBody>
          </p:sp>
          <p:sp>
            <p:nvSpPr>
              <p:cNvPr id="34855" name="文本框 21"/>
              <p:cNvSpPr txBox="1">
                <a:spLocks noChangeArrowheads="1"/>
              </p:cNvSpPr>
              <p:nvPr/>
            </p:nvSpPr>
            <p:spPr bwMode="auto">
              <a:xfrm>
                <a:off x="2062" y="3701"/>
                <a:ext cx="3264" cy="1064"/>
              </a:xfrm>
              <a:prstGeom prst="rect">
                <a:avLst/>
              </a:prstGeom>
              <a:noFill/>
              <a:ln w="9525">
                <a:noFill/>
                <a:miter lim="800000"/>
              </a:ln>
            </p:spPr>
            <p:txBody>
              <a:bodyPr wrap="none">
                <a:spAutoFit/>
              </a:bodyPr>
              <a:p>
                <a:r>
                  <a:rPr lang="zh-CN" altLang="en-US" sz="2700" b="1">
                    <a:solidFill>
                      <a:srgbClr val="23456E"/>
                    </a:solidFill>
                    <a:latin typeface="微软雅黑" panose="020B0503020204020204" pitchFamily="34" charset="-122"/>
                    <a:ea typeface="微软雅黑" panose="020B0503020204020204" pitchFamily="34" charset="-122"/>
                  </a:rPr>
                  <a:t>选题立项</a:t>
                </a:r>
                <a:endParaRPr lang="zh-CN" altLang="en-US" sz="2700" b="1">
                  <a:solidFill>
                    <a:srgbClr val="F69240"/>
                  </a:solidFill>
                  <a:latin typeface="微软雅黑" panose="020B0503020204020204" pitchFamily="34" charset="-122"/>
                  <a:ea typeface="微软雅黑" panose="020B0503020204020204" pitchFamily="34" charset="-122"/>
                </a:endParaRPr>
              </a:p>
            </p:txBody>
          </p:sp>
        </p:grpSp>
        <p:grpSp>
          <p:nvGrpSpPr>
            <p:cNvPr id="34837" name="组合 16"/>
            <p:cNvGrpSpPr/>
            <p:nvPr/>
          </p:nvGrpSpPr>
          <p:grpSpPr bwMode="auto">
            <a:xfrm>
              <a:off x="5999" y="2743"/>
              <a:ext cx="3340" cy="4279"/>
              <a:chOff x="5999" y="2743"/>
              <a:chExt cx="3340" cy="4279"/>
            </a:xfrm>
          </p:grpSpPr>
          <p:sp>
            <p:nvSpPr>
              <p:cNvPr id="2" name="泪滴形 1"/>
              <p:cNvSpPr/>
              <p:nvPr/>
            </p:nvSpPr>
            <p:spPr>
              <a:xfrm rot="8064662">
                <a:off x="6402" y="2744"/>
                <a:ext cx="1950" cy="1947"/>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34849" name="文本框 1"/>
              <p:cNvSpPr txBox="1">
                <a:spLocks noChangeArrowheads="1"/>
              </p:cNvSpPr>
              <p:nvPr/>
            </p:nvSpPr>
            <p:spPr bwMode="auto">
              <a:xfrm>
                <a:off x="5999" y="5947"/>
                <a:ext cx="3340" cy="1064"/>
              </a:xfrm>
              <a:prstGeom prst="rect">
                <a:avLst/>
              </a:prstGeom>
              <a:noFill/>
              <a:ln w="9525">
                <a:noFill/>
                <a:miter lim="800000"/>
              </a:ln>
            </p:spPr>
            <p:txBody>
              <a:bodyPr wrap="square">
                <a:spAutoFit/>
              </a:bodyPr>
              <a:p>
                <a:r>
                  <a:rPr lang="zh-CN" altLang="en-US" sz="2700" b="1">
                    <a:solidFill>
                      <a:srgbClr val="23456E"/>
                    </a:solidFill>
                    <a:latin typeface="微软雅黑" panose="020B0503020204020204" pitchFamily="34" charset="-122"/>
                    <a:ea typeface="微软雅黑" panose="020B0503020204020204" pitchFamily="34" charset="-122"/>
                  </a:rPr>
                  <a:t>论文写作</a:t>
                </a:r>
                <a:endParaRPr lang="zh-CN" altLang="en-US" sz="2700" b="1">
                  <a:solidFill>
                    <a:srgbClr val="F69240"/>
                  </a:solidFill>
                  <a:latin typeface="微软雅黑" panose="020B0503020204020204" pitchFamily="34" charset="-122"/>
                  <a:ea typeface="微软雅黑" panose="020B0503020204020204" pitchFamily="34" charset="-122"/>
                </a:endParaRPr>
              </a:p>
            </p:txBody>
          </p:sp>
          <p:sp>
            <p:nvSpPr>
              <p:cNvPr id="34850" name="文本框 5"/>
              <p:cNvSpPr txBox="1">
                <a:spLocks noChangeArrowheads="1"/>
              </p:cNvSpPr>
              <p:nvPr/>
            </p:nvSpPr>
            <p:spPr bwMode="auto">
              <a:xfrm>
                <a:off x="7019" y="3209"/>
                <a:ext cx="868" cy="1076"/>
              </a:xfrm>
              <a:prstGeom prst="rect">
                <a:avLst/>
              </a:prstGeom>
              <a:noFill/>
              <a:ln w="9525">
                <a:noFill/>
                <a:miter lim="800000"/>
              </a:ln>
            </p:spPr>
            <p:txBody>
              <a:bodyPr wrap="none">
                <a:spAutoFit/>
              </a:bodyPr>
              <a:p>
                <a:r>
                  <a:rPr lang="en-US" altLang="zh-CN" sz="2700" b="1">
                    <a:solidFill>
                      <a:schemeClr val="bg1"/>
                    </a:solidFill>
                    <a:latin typeface="微软雅黑" panose="020B0503020204020204" pitchFamily="34" charset="-122"/>
                    <a:ea typeface="微软雅黑" panose="020B0503020204020204" pitchFamily="34" charset="-122"/>
                  </a:rPr>
                  <a:t>2</a:t>
                </a:r>
                <a:endParaRPr lang="en-US" altLang="zh-CN" sz="2700" b="1">
                  <a:solidFill>
                    <a:schemeClr val="bg1"/>
                  </a:solidFill>
                  <a:latin typeface="微软雅黑" panose="020B0503020204020204" pitchFamily="34" charset="-122"/>
                  <a:ea typeface="微软雅黑" panose="020B0503020204020204" pitchFamily="34" charset="-122"/>
                </a:endParaRPr>
              </a:p>
            </p:txBody>
          </p:sp>
          <p:sp>
            <p:nvSpPr>
              <p:cNvPr id="34851" name="文本框 22"/>
              <p:cNvSpPr txBox="1">
                <a:spLocks noChangeArrowheads="1"/>
              </p:cNvSpPr>
              <p:nvPr/>
            </p:nvSpPr>
            <p:spPr bwMode="auto">
              <a:xfrm>
                <a:off x="6274" y="5961"/>
                <a:ext cx="621" cy="1061"/>
              </a:xfrm>
              <a:prstGeom prst="rect">
                <a:avLst/>
              </a:prstGeom>
              <a:noFill/>
              <a:ln w="9525">
                <a:noFill/>
                <a:miter lim="800000"/>
              </a:ln>
            </p:spPr>
            <p:txBody>
              <a:bodyPr wrap="none">
                <a:spAutoFit/>
              </a:bodyPr>
              <a:p>
                <a:endParaRPr lang="zh-CN" altLang="en-US" sz="2700" b="1">
                  <a:solidFill>
                    <a:srgbClr val="FC7603"/>
                  </a:solidFill>
                  <a:latin typeface="微软雅黑" panose="020B0503020204020204" pitchFamily="34" charset="-122"/>
                  <a:ea typeface="微软雅黑" panose="020B0503020204020204" pitchFamily="34" charset="-122"/>
                </a:endParaRPr>
              </a:p>
            </p:txBody>
          </p:sp>
        </p:grpSp>
        <p:grpSp>
          <p:nvGrpSpPr>
            <p:cNvPr id="34838" name="组合 20"/>
            <p:cNvGrpSpPr/>
            <p:nvPr/>
          </p:nvGrpSpPr>
          <p:grpSpPr bwMode="auto">
            <a:xfrm>
              <a:off x="14940" y="2743"/>
              <a:ext cx="3264" cy="4268"/>
              <a:chOff x="14940" y="2743"/>
              <a:chExt cx="3264" cy="4268"/>
            </a:xfrm>
          </p:grpSpPr>
          <p:sp>
            <p:nvSpPr>
              <p:cNvPr id="16" name="泪滴形 15"/>
              <p:cNvSpPr/>
              <p:nvPr/>
            </p:nvSpPr>
            <p:spPr>
              <a:xfrm rot="8064662">
                <a:off x="15217" y="2743"/>
                <a:ext cx="1950" cy="1950"/>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34845" name="文本框 3"/>
              <p:cNvSpPr txBox="1">
                <a:spLocks noChangeArrowheads="1"/>
              </p:cNvSpPr>
              <p:nvPr/>
            </p:nvSpPr>
            <p:spPr bwMode="auto">
              <a:xfrm>
                <a:off x="14940" y="5947"/>
                <a:ext cx="3264" cy="1064"/>
              </a:xfrm>
              <a:prstGeom prst="rect">
                <a:avLst/>
              </a:prstGeom>
              <a:noFill/>
              <a:ln w="9525">
                <a:noFill/>
                <a:miter lim="800000"/>
              </a:ln>
            </p:spPr>
            <p:txBody>
              <a:bodyPr wrap="none">
                <a:spAutoFit/>
              </a:bodyPr>
              <a:p>
                <a:r>
                  <a:rPr lang="zh-CN" altLang="en-US" sz="2700" b="1">
                    <a:solidFill>
                      <a:srgbClr val="23456E"/>
                    </a:solidFill>
                    <a:latin typeface="微软雅黑" panose="020B0503020204020204" pitchFamily="34" charset="-122"/>
                    <a:ea typeface="微软雅黑" panose="020B0503020204020204" pitchFamily="34" charset="-122"/>
                  </a:rPr>
                  <a:t>动态跟踪</a:t>
                </a:r>
                <a:endParaRPr lang="zh-CN" altLang="en-US" sz="2700" b="1">
                  <a:solidFill>
                    <a:srgbClr val="FC7603"/>
                  </a:solidFill>
                  <a:latin typeface="微软雅黑" panose="020B0503020204020204" pitchFamily="34" charset="-122"/>
                  <a:ea typeface="微软雅黑" panose="020B0503020204020204" pitchFamily="34" charset="-122"/>
                </a:endParaRPr>
              </a:p>
            </p:txBody>
          </p:sp>
          <p:sp>
            <p:nvSpPr>
              <p:cNvPr id="34846" name="文本框 6"/>
              <p:cNvSpPr txBox="1">
                <a:spLocks noChangeArrowheads="1"/>
              </p:cNvSpPr>
              <p:nvPr/>
            </p:nvSpPr>
            <p:spPr bwMode="auto">
              <a:xfrm>
                <a:off x="15824" y="3209"/>
                <a:ext cx="828" cy="1064"/>
              </a:xfrm>
              <a:prstGeom prst="rect">
                <a:avLst/>
              </a:prstGeom>
              <a:noFill/>
              <a:ln w="9525">
                <a:noFill/>
                <a:miter lim="800000"/>
              </a:ln>
            </p:spPr>
            <p:txBody>
              <a:bodyPr wrap="none">
                <a:spAutoFit/>
              </a:bodyPr>
              <a:p>
                <a:r>
                  <a:rPr lang="en-US" altLang="zh-CN" sz="2700" b="1">
                    <a:solidFill>
                      <a:schemeClr val="bg1"/>
                    </a:solidFill>
                    <a:latin typeface="微软雅黑" panose="020B0503020204020204" pitchFamily="34" charset="-122"/>
                    <a:ea typeface="微软雅黑" panose="020B0503020204020204" pitchFamily="34" charset="-122"/>
                  </a:rPr>
                  <a:t>4</a:t>
                </a:r>
                <a:endParaRPr lang="en-US" altLang="zh-CN" sz="2700" b="1">
                  <a:solidFill>
                    <a:schemeClr val="bg1"/>
                  </a:solidFill>
                  <a:latin typeface="微软雅黑" panose="020B0503020204020204" pitchFamily="34" charset="-122"/>
                  <a:ea typeface="微软雅黑" panose="020B0503020204020204" pitchFamily="34" charset="-122"/>
                </a:endParaRPr>
              </a:p>
            </p:txBody>
          </p:sp>
        </p:grpSp>
        <p:grpSp>
          <p:nvGrpSpPr>
            <p:cNvPr id="34839" name="组合 18"/>
            <p:cNvGrpSpPr/>
            <p:nvPr/>
          </p:nvGrpSpPr>
          <p:grpSpPr bwMode="auto">
            <a:xfrm>
              <a:off x="10405" y="3700"/>
              <a:ext cx="2357" cy="4600"/>
              <a:chOff x="10405" y="3700"/>
              <a:chExt cx="2357" cy="4600"/>
            </a:xfrm>
          </p:grpSpPr>
          <p:sp>
            <p:nvSpPr>
              <p:cNvPr id="18" name="泪滴形 17"/>
              <p:cNvSpPr/>
              <p:nvPr/>
            </p:nvSpPr>
            <p:spPr>
              <a:xfrm rot="13535338" flipV="1">
                <a:off x="10811" y="6349"/>
                <a:ext cx="1950" cy="1952"/>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34842" name="文本框 7"/>
              <p:cNvSpPr txBox="1">
                <a:spLocks noChangeArrowheads="1"/>
              </p:cNvSpPr>
              <p:nvPr/>
            </p:nvSpPr>
            <p:spPr bwMode="auto">
              <a:xfrm>
                <a:off x="11419" y="6817"/>
                <a:ext cx="828" cy="1064"/>
              </a:xfrm>
              <a:prstGeom prst="rect">
                <a:avLst/>
              </a:prstGeom>
              <a:noFill/>
              <a:ln w="9525">
                <a:noFill/>
                <a:miter lim="800000"/>
              </a:ln>
            </p:spPr>
            <p:txBody>
              <a:bodyPr wrap="none">
                <a:spAutoFit/>
              </a:bodyPr>
              <a:p>
                <a:r>
                  <a:rPr lang="en-US" altLang="zh-CN" sz="2700" b="1">
                    <a:solidFill>
                      <a:schemeClr val="bg1"/>
                    </a:solidFill>
                    <a:latin typeface="微软雅黑" panose="020B0503020204020204" pitchFamily="34" charset="-122"/>
                    <a:ea typeface="微软雅黑" panose="020B0503020204020204" pitchFamily="34" charset="-122"/>
                  </a:rPr>
                  <a:t>3</a:t>
                </a:r>
                <a:endParaRPr lang="en-US" altLang="zh-CN" sz="2700" b="1">
                  <a:solidFill>
                    <a:schemeClr val="bg1"/>
                  </a:solidFill>
                  <a:latin typeface="微软雅黑" panose="020B0503020204020204" pitchFamily="34" charset="-122"/>
                  <a:ea typeface="微软雅黑" panose="020B0503020204020204" pitchFamily="34" charset="-122"/>
                </a:endParaRPr>
              </a:p>
            </p:txBody>
          </p:sp>
          <p:sp>
            <p:nvSpPr>
              <p:cNvPr id="34843" name="文本框 25"/>
              <p:cNvSpPr txBox="1">
                <a:spLocks noChangeArrowheads="1"/>
              </p:cNvSpPr>
              <p:nvPr/>
            </p:nvSpPr>
            <p:spPr bwMode="auto">
              <a:xfrm>
                <a:off x="10405" y="3700"/>
                <a:ext cx="1421" cy="1064"/>
              </a:xfrm>
              <a:prstGeom prst="rect">
                <a:avLst/>
              </a:prstGeom>
              <a:noFill/>
              <a:ln w="9525">
                <a:noFill/>
                <a:miter lim="800000"/>
              </a:ln>
            </p:spPr>
            <p:txBody>
              <a:bodyPr wrap="none">
                <a:spAutoFit/>
              </a:bodyPr>
              <a:p>
                <a:r>
                  <a:rPr lang="zh-CN" altLang="en-US" sz="2700" b="1">
                    <a:solidFill>
                      <a:srgbClr val="F69240"/>
                    </a:solidFill>
                    <a:latin typeface="微软雅黑" panose="020B0503020204020204" pitchFamily="34" charset="-122"/>
                    <a:ea typeface="微软雅黑" panose="020B0503020204020204" pitchFamily="34" charset="-122"/>
                  </a:rPr>
                  <a:t>投稿</a:t>
                </a:r>
                <a:endParaRPr lang="zh-CN" altLang="en-US" sz="2700" b="1">
                  <a:solidFill>
                    <a:srgbClr val="F69240"/>
                  </a:solidFill>
                  <a:latin typeface="微软雅黑" panose="020B0503020204020204" pitchFamily="34" charset="-122"/>
                  <a:ea typeface="微软雅黑" panose="020B0503020204020204" pitchFamily="34" charset="-122"/>
                </a:endParaRPr>
              </a:p>
            </p:txBody>
          </p:sp>
        </p:grpSp>
      </p:gr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 name="图片 1"/>
          <p:cNvPicPr>
            <a:picLocks noChangeAspect="1"/>
          </p:cNvPicPr>
          <p:nvPr/>
        </p:nvPicPr>
        <p:blipFill>
          <a:blip r:embed="rId2"/>
          <a:stretch>
            <a:fillRect/>
          </a:stretch>
        </p:blipFill>
        <p:spPr>
          <a:xfrm>
            <a:off x="179070" y="398780"/>
            <a:ext cx="8726170" cy="4299585"/>
          </a:xfrm>
          <a:prstGeom prst="rect">
            <a:avLst/>
          </a:prstGeom>
        </p:spPr>
      </p:pic>
      <p:sp>
        <p:nvSpPr>
          <p:cNvPr id="3" name="文本框 2"/>
          <p:cNvSpPr txBox="1"/>
          <p:nvPr/>
        </p:nvSpPr>
        <p:spPr>
          <a:xfrm>
            <a:off x="551180" y="0"/>
            <a:ext cx="3900805" cy="398780"/>
          </a:xfrm>
          <a:prstGeom prst="rect">
            <a:avLst/>
          </a:prstGeom>
          <a:noFill/>
        </p:spPr>
        <p:txBody>
          <a:bodyPr wrap="none" rtlCol="0">
            <a:spAutoFit/>
          </a:bodyPr>
          <a:p>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写作投稿</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遴选期刊、写作投稿</a:t>
            </a:r>
            <a:endParaRPr lang="en-US" altLang="zh-CN" sz="20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3252" name="圆角矩形 11"/>
          <p:cNvSpPr/>
          <p:nvPr/>
        </p:nvSpPr>
        <p:spPr>
          <a:xfrm>
            <a:off x="899160" y="4409440"/>
            <a:ext cx="7700010" cy="734060"/>
          </a:xfrm>
          <a:prstGeom prst="roundRect">
            <a:avLst>
              <a:gd name="adj" fmla="val 16667"/>
            </a:avLst>
          </a:prstGeom>
          <a:solidFill>
            <a:srgbClr val="EB0314"/>
          </a:solidFill>
          <a:ln w="25400" cap="flat" cmpd="sng">
            <a:solidFill>
              <a:srgbClr val="385D8A"/>
            </a:solidFill>
            <a:prstDash val="solid"/>
            <a:round/>
            <a:headEnd type="none" w="med" len="med"/>
            <a:tailEnd type="none" w="med" len="med"/>
          </a:ln>
        </p:spPr>
        <p:txBody>
          <a:bodyPr anchor="ctr"/>
          <a:p>
            <a:pPr algn="ctr"/>
            <a:endParaRPr lang="zh-CN" altLang="en-US" sz="2000" dirty="0">
              <a:solidFill>
                <a:srgbClr val="FFFFFF"/>
              </a:solidFill>
              <a:latin typeface="Calibri" panose="020F0502020204030204" charset="0"/>
              <a:ea typeface="宋体" panose="02010600030101010101" pitchFamily="2" charset="-122"/>
            </a:endParaRPr>
          </a:p>
          <a:p>
            <a:pPr algn="ctr"/>
            <a:r>
              <a:rPr lang="zh-CN" altLang="en-US" sz="2000" dirty="0">
                <a:solidFill>
                  <a:srgbClr val="FFFFFF"/>
                </a:solidFill>
                <a:latin typeface="Calibri" panose="020F0502020204030204" charset="0"/>
                <a:ea typeface="宋体" panose="02010600030101010101" pitchFamily="2" charset="-122"/>
              </a:rPr>
              <a:t>方法</a:t>
            </a:r>
            <a:r>
              <a:rPr lang="en-US" altLang="zh-CN" sz="2000" dirty="0">
                <a:solidFill>
                  <a:srgbClr val="FFFFFF"/>
                </a:solidFill>
                <a:latin typeface="Calibri" panose="020F0502020204030204" charset="0"/>
                <a:ea typeface="宋体" panose="02010600030101010101" pitchFamily="2" charset="-122"/>
              </a:rPr>
              <a:t>1</a:t>
            </a:r>
            <a:r>
              <a:rPr lang="zh-CN" altLang="en-US" sz="2000" dirty="0">
                <a:solidFill>
                  <a:srgbClr val="FFFFFF"/>
                </a:solidFill>
                <a:latin typeface="Calibri" panose="020F0502020204030204" charset="0"/>
                <a:ea typeface="宋体" panose="02010600030101010101" pitchFamily="2" charset="-122"/>
              </a:rPr>
              <a:t>：检索结果页面中查看</a:t>
            </a:r>
            <a:r>
              <a:rPr lang="zh-CN" altLang="en-US" sz="2000" dirty="0">
                <a:solidFill>
                  <a:srgbClr val="FFFF00"/>
                </a:solidFill>
                <a:latin typeface="Calibri" panose="020F0502020204030204" charset="0"/>
                <a:ea typeface="宋体" panose="02010600030101010101" pitchFamily="2" charset="-122"/>
              </a:rPr>
              <a:t>来源类别，</a:t>
            </a:r>
            <a:r>
              <a:rPr lang="zh-CN" altLang="en-US" sz="2000" dirty="0">
                <a:solidFill>
                  <a:srgbClr val="FFFFFF"/>
                </a:solidFill>
                <a:latin typeface="Calibri" panose="020F0502020204030204" charset="0"/>
                <a:ea typeface="宋体" panose="02010600030101010101" pitchFamily="2" charset="-122"/>
              </a:rPr>
              <a:t>可了解“信息素养”的研究文献来源，发现投稿期刊等重要信息</a:t>
            </a:r>
            <a:endParaRPr lang="en-US" altLang="zh-CN" sz="2000" dirty="0">
              <a:solidFill>
                <a:srgbClr val="FFFFFF"/>
              </a:solidFill>
              <a:latin typeface="Calibri" panose="020F0502020204030204" charset="0"/>
              <a:ea typeface="宋体" panose="02010600030101010101" pitchFamily="2" charset="-122"/>
            </a:endParaRPr>
          </a:p>
          <a:p>
            <a:pPr algn="ctr"/>
            <a:endParaRPr lang="zh-CN" altLang="en-US" sz="2000" dirty="0">
              <a:solidFill>
                <a:srgbClr val="FFFFFF"/>
              </a:solidFill>
              <a:latin typeface="Calibri" panose="020F0502020204030204" charset="0"/>
              <a:ea typeface="宋体" panose="02010600030101010101" pitchFamily="2" charset="-122"/>
            </a:endParaRPr>
          </a:p>
        </p:txBody>
      </p:sp>
      <p:pic>
        <p:nvPicPr>
          <p:cNvPr id="5" name="图片 4" descr="logo"/>
          <p:cNvPicPr>
            <a:picLocks noChangeAspect="1"/>
          </p:cNvPicPr>
          <p:nvPr>
            <p:custDataLst>
              <p:tags r:id="rId3"/>
            </p:custDataLst>
          </p:nvPr>
        </p:nvPicPr>
        <p:blipFill>
          <a:blip r:embed="rId4"/>
          <a:stretch>
            <a:fillRect/>
          </a:stretch>
        </p:blipFill>
        <p:spPr>
          <a:xfrm>
            <a:off x="-33020" y="-50800"/>
            <a:ext cx="544830" cy="470535"/>
          </a:xfrm>
          <a:prstGeom prst="rect">
            <a:avLst/>
          </a:prstGeom>
        </p:spPr>
      </p:pic>
      <p:grpSp>
        <p:nvGrpSpPr>
          <p:cNvPr id="26" name="组合 25"/>
          <p:cNvGrpSpPr/>
          <p:nvPr/>
        </p:nvGrpSpPr>
        <p:grpSpPr>
          <a:xfrm>
            <a:off x="88265" y="399415"/>
            <a:ext cx="8873490" cy="4662170"/>
            <a:chOff x="282" y="628"/>
            <a:chExt cx="13742" cy="6770"/>
          </a:xfrm>
        </p:grpSpPr>
        <p:pic>
          <p:nvPicPr>
            <p:cNvPr id="22" name="图片 21"/>
            <p:cNvPicPr>
              <a:picLocks noChangeAspect="1"/>
            </p:cNvPicPr>
            <p:nvPr/>
          </p:nvPicPr>
          <p:blipFill>
            <a:blip r:embed="rId5"/>
            <a:stretch>
              <a:fillRect/>
            </a:stretch>
          </p:blipFill>
          <p:spPr>
            <a:xfrm>
              <a:off x="282" y="628"/>
              <a:ext cx="13742" cy="6770"/>
            </a:xfrm>
            <a:prstGeom prst="rect">
              <a:avLst/>
            </a:prstGeom>
          </p:spPr>
        </p:pic>
        <p:sp>
          <p:nvSpPr>
            <p:cNvPr id="23" name="文本框 9"/>
            <p:cNvSpPr txBox="1">
              <a:spLocks noChangeArrowheads="1"/>
            </p:cNvSpPr>
            <p:nvPr/>
          </p:nvSpPr>
          <p:spPr bwMode="auto">
            <a:xfrm>
              <a:off x="7993" y="988"/>
              <a:ext cx="1745" cy="539"/>
            </a:xfrm>
            <a:prstGeom prst="rect">
              <a:avLst/>
            </a:prstGeom>
            <a:solidFill>
              <a:srgbClr val="FFCC99"/>
            </a:solidFill>
            <a:ln w="9525" cap="rnd">
              <a:solidFill>
                <a:srgbClr val="FF0000"/>
              </a:solidFill>
              <a:prstDash val="sysDot"/>
              <a:miter lim="800000"/>
            </a:ln>
          </p:spPr>
          <p:txBody>
            <a:bodyPr wrap="square" lIns="90170" tIns="46990" rIns="90170" bIns="46990">
              <a:spAutoFit/>
            </a:bodyPr>
            <a:lstStyle>
              <a:lvl1pPr algn="just" eaLnBrk="0" hangingPunct="0">
                <a:lnSpc>
                  <a:spcPct val="110000"/>
                </a:lnSpc>
                <a:spcBef>
                  <a:spcPts val="790"/>
                </a:spcBef>
                <a:buClr>
                  <a:schemeClr val="accent1"/>
                </a:buClr>
                <a:buSzPct val="80000"/>
                <a:buFont typeface="Wingdings 2" panose="05020102010507070707" pitchFamily="18" charset="2"/>
                <a:buChar char=""/>
                <a:defRPr sz="3100">
                  <a:solidFill>
                    <a:schemeClr val="accent1"/>
                  </a:solidFill>
                  <a:latin typeface="幼圆" panose="02010509060101010101" charset="-122"/>
                  <a:ea typeface="幼圆" panose="02010509060101010101" charset="-122"/>
                </a:defRPr>
              </a:lvl1pPr>
              <a:lvl2pPr marL="742950" indent="-285750" algn="just" eaLnBrk="0" hangingPunct="0">
                <a:lnSpc>
                  <a:spcPct val="120000"/>
                </a:lnSpc>
                <a:spcAft>
                  <a:spcPts val="790"/>
                </a:spcAft>
                <a:buClr>
                  <a:srgbClr val="CAA7A3"/>
                </a:buClr>
                <a:buFont typeface="幼圆" panose="02010509060101010101" charset="-122"/>
                <a:buChar char=" "/>
                <a:defRPr sz="2100">
                  <a:solidFill>
                    <a:schemeClr val="tx1"/>
                  </a:solidFill>
                  <a:latin typeface="幼圆" panose="02010509060101010101" charset="-122"/>
                  <a:ea typeface="幼圆" panose="02010509060101010101" charset="-122"/>
                </a:defRPr>
              </a:lvl2pPr>
              <a:lvl3pPr marL="1143000" indent="-228600" eaLnBrk="0" hangingPunct="0">
                <a:lnSpc>
                  <a:spcPct val="90000"/>
                </a:lnSpc>
                <a:spcBef>
                  <a:spcPts val="650"/>
                </a:spcBef>
                <a:buChar char="•"/>
                <a:defRPr sz="2600">
                  <a:solidFill>
                    <a:schemeClr val="tx1"/>
                  </a:solidFill>
                  <a:latin typeface="Arial" panose="020B0604020202020204" pitchFamily="34" charset="0"/>
                  <a:ea typeface="幼圆" panose="02010509060101010101" charset="-122"/>
                </a:defRPr>
              </a:lvl3pPr>
              <a:lvl4pPr marL="1600200" indent="-228600" eaLnBrk="0" hangingPunct="0">
                <a:lnSpc>
                  <a:spcPct val="90000"/>
                </a:lnSpc>
                <a:spcBef>
                  <a:spcPts val="650"/>
                </a:spcBef>
                <a:buChar char="•"/>
                <a:defRPr sz="2600">
                  <a:solidFill>
                    <a:schemeClr val="tx1"/>
                  </a:solidFill>
                  <a:latin typeface="Arial" panose="020B0604020202020204" pitchFamily="34" charset="0"/>
                  <a:ea typeface="幼圆" panose="02010509060101010101" charset="-122"/>
                </a:defRPr>
              </a:lvl4pPr>
              <a:lvl5pPr marL="2057400" indent="-228600" eaLnBrk="0" hangingPunct="0">
                <a:lnSpc>
                  <a:spcPct val="90000"/>
                </a:lnSpc>
                <a:spcBef>
                  <a:spcPts val="650"/>
                </a:spcBef>
                <a:buChar char="•"/>
                <a:defRPr sz="2600">
                  <a:solidFill>
                    <a:schemeClr val="tx1"/>
                  </a:solidFill>
                  <a:latin typeface="Arial" panose="020B0604020202020204" pitchFamily="34" charset="0"/>
                  <a:ea typeface="幼圆" panose="02010509060101010101" charset="-122"/>
                </a:defRPr>
              </a:lvl5pPr>
              <a:lvl6pPr marL="2514600" indent="-228600" eaLnBrk="0" fontAlgn="base" hangingPunct="0">
                <a:lnSpc>
                  <a:spcPct val="90000"/>
                </a:lnSpc>
                <a:spcBef>
                  <a:spcPts val="650"/>
                </a:spcBef>
                <a:spcAft>
                  <a:spcPct val="0"/>
                </a:spcAft>
                <a:buFont typeface="Arial" panose="020B0604020202020204" pitchFamily="34" charset="0"/>
                <a:buChar char="•"/>
                <a:defRPr sz="2600">
                  <a:solidFill>
                    <a:schemeClr val="tx1"/>
                  </a:solidFill>
                  <a:latin typeface="Arial" panose="020B0604020202020204" pitchFamily="34" charset="0"/>
                  <a:ea typeface="幼圆" panose="02010509060101010101" charset="-122"/>
                </a:defRPr>
              </a:lvl6pPr>
              <a:lvl7pPr marL="2971800" indent="-228600" eaLnBrk="0" fontAlgn="base" hangingPunct="0">
                <a:lnSpc>
                  <a:spcPct val="90000"/>
                </a:lnSpc>
                <a:spcBef>
                  <a:spcPts val="650"/>
                </a:spcBef>
                <a:spcAft>
                  <a:spcPct val="0"/>
                </a:spcAft>
                <a:buFont typeface="Arial" panose="020B0604020202020204" pitchFamily="34" charset="0"/>
                <a:buChar char="•"/>
                <a:defRPr sz="2600">
                  <a:solidFill>
                    <a:schemeClr val="tx1"/>
                  </a:solidFill>
                  <a:latin typeface="Arial" panose="020B0604020202020204" pitchFamily="34" charset="0"/>
                  <a:ea typeface="幼圆" panose="02010509060101010101" charset="-122"/>
                </a:defRPr>
              </a:lvl7pPr>
              <a:lvl8pPr marL="3429000" indent="-228600" eaLnBrk="0" fontAlgn="base" hangingPunct="0">
                <a:lnSpc>
                  <a:spcPct val="90000"/>
                </a:lnSpc>
                <a:spcBef>
                  <a:spcPts val="650"/>
                </a:spcBef>
                <a:spcAft>
                  <a:spcPct val="0"/>
                </a:spcAft>
                <a:buFont typeface="Arial" panose="020B0604020202020204" pitchFamily="34" charset="0"/>
                <a:buChar char="•"/>
                <a:defRPr sz="2600">
                  <a:solidFill>
                    <a:schemeClr val="tx1"/>
                  </a:solidFill>
                  <a:latin typeface="Arial" panose="020B0604020202020204" pitchFamily="34" charset="0"/>
                  <a:ea typeface="幼圆" panose="02010509060101010101" charset="-122"/>
                </a:defRPr>
              </a:lvl8pPr>
              <a:lvl9pPr marL="3886200" indent="-228600" eaLnBrk="0" fontAlgn="base" hangingPunct="0">
                <a:lnSpc>
                  <a:spcPct val="90000"/>
                </a:lnSpc>
                <a:spcBef>
                  <a:spcPts val="650"/>
                </a:spcBef>
                <a:spcAft>
                  <a:spcPct val="0"/>
                </a:spcAft>
                <a:buFont typeface="Arial" panose="020B0604020202020204" pitchFamily="34" charset="0"/>
                <a:buChar char="•"/>
                <a:defRPr sz="2600">
                  <a:solidFill>
                    <a:schemeClr val="tx1"/>
                  </a:solidFill>
                  <a:latin typeface="Arial" panose="020B0604020202020204" pitchFamily="34" charset="0"/>
                  <a:ea typeface="幼圆" panose="02010509060101010101" charset="-122"/>
                </a:defRPr>
              </a:lvl9pPr>
            </a:lstStyle>
            <a:p>
              <a:pPr algn="ctr" eaLnBrk="1" hangingPunct="1">
                <a:lnSpc>
                  <a:spcPct val="100000"/>
                </a:lnSpc>
                <a:spcBef>
                  <a:spcPct val="0"/>
                </a:spcBef>
                <a:buClrTx/>
                <a:buSzTx/>
                <a:buFont typeface="Arial" panose="020B0604020202020204" pitchFamily="34" charset="0"/>
                <a:buNone/>
              </a:pPr>
              <a:r>
                <a:rPr lang="zh-CN" altLang="en-US" sz="1800" b="1">
                  <a:solidFill>
                    <a:schemeClr val="tx1"/>
                  </a:solidFill>
                  <a:latin typeface="宋体" panose="02010600030101010101" pitchFamily="2" charset="-122"/>
                  <a:ea typeface="宋体" panose="02010600030101010101" pitchFamily="2" charset="-122"/>
                </a:rPr>
                <a:t>期刊信息</a:t>
              </a:r>
              <a:endParaRPr lang="zh-CN" altLang="en-US" sz="1800" b="1">
                <a:solidFill>
                  <a:schemeClr val="tx1"/>
                </a:solidFill>
                <a:latin typeface="宋体" panose="02010600030101010101" pitchFamily="2" charset="-122"/>
                <a:ea typeface="宋体" panose="02010600030101010101" pitchFamily="2" charset="-122"/>
              </a:endParaRPr>
            </a:p>
          </p:txBody>
        </p:sp>
        <p:sp>
          <p:nvSpPr>
            <p:cNvPr id="24" name="文本框 9"/>
            <p:cNvSpPr txBox="1">
              <a:spLocks noChangeArrowheads="1"/>
            </p:cNvSpPr>
            <p:nvPr/>
          </p:nvSpPr>
          <p:spPr bwMode="auto">
            <a:xfrm>
              <a:off x="11849" y="4050"/>
              <a:ext cx="1933" cy="583"/>
            </a:xfrm>
            <a:prstGeom prst="rect">
              <a:avLst/>
            </a:prstGeom>
            <a:solidFill>
              <a:srgbClr val="FFCC99"/>
            </a:solidFill>
            <a:ln w="9525" cap="rnd">
              <a:solidFill>
                <a:srgbClr val="FF0000"/>
              </a:solidFill>
              <a:prstDash val="sysDot"/>
              <a:miter lim="800000"/>
            </a:ln>
          </p:spPr>
          <p:txBody>
            <a:bodyPr wrap="square" lIns="90170" tIns="46990" rIns="90170" bIns="46990">
              <a:spAutoFit/>
            </a:bodyPr>
            <a:lstStyle>
              <a:lvl1pPr algn="just" eaLnBrk="0" hangingPunct="0">
                <a:lnSpc>
                  <a:spcPct val="110000"/>
                </a:lnSpc>
                <a:spcBef>
                  <a:spcPts val="790"/>
                </a:spcBef>
                <a:buClr>
                  <a:schemeClr val="accent1"/>
                </a:buClr>
                <a:buSzPct val="80000"/>
                <a:buFont typeface="Wingdings 2" panose="05020102010507070707" pitchFamily="18" charset="2"/>
                <a:buChar char=""/>
                <a:defRPr sz="3100">
                  <a:solidFill>
                    <a:schemeClr val="accent1"/>
                  </a:solidFill>
                  <a:latin typeface="幼圆" panose="02010509060101010101" charset="-122"/>
                  <a:ea typeface="幼圆" panose="02010509060101010101" charset="-122"/>
                </a:defRPr>
              </a:lvl1pPr>
              <a:lvl2pPr marL="742950" indent="-285750" algn="just" eaLnBrk="0" hangingPunct="0">
                <a:lnSpc>
                  <a:spcPct val="120000"/>
                </a:lnSpc>
                <a:spcAft>
                  <a:spcPts val="790"/>
                </a:spcAft>
                <a:buClr>
                  <a:srgbClr val="CAA7A3"/>
                </a:buClr>
                <a:buFont typeface="幼圆" panose="02010509060101010101" charset="-122"/>
                <a:buChar char=" "/>
                <a:defRPr sz="2100">
                  <a:solidFill>
                    <a:schemeClr val="tx1"/>
                  </a:solidFill>
                  <a:latin typeface="幼圆" panose="02010509060101010101" charset="-122"/>
                  <a:ea typeface="幼圆" panose="02010509060101010101" charset="-122"/>
                </a:defRPr>
              </a:lvl2pPr>
              <a:lvl3pPr marL="1143000" indent="-228600" eaLnBrk="0" hangingPunct="0">
                <a:lnSpc>
                  <a:spcPct val="90000"/>
                </a:lnSpc>
                <a:spcBef>
                  <a:spcPts val="650"/>
                </a:spcBef>
                <a:buChar char="•"/>
                <a:defRPr sz="2600">
                  <a:solidFill>
                    <a:schemeClr val="tx1"/>
                  </a:solidFill>
                  <a:latin typeface="Arial" panose="020B0604020202020204" pitchFamily="34" charset="0"/>
                  <a:ea typeface="幼圆" panose="02010509060101010101" charset="-122"/>
                </a:defRPr>
              </a:lvl3pPr>
              <a:lvl4pPr marL="1600200" indent="-228600" eaLnBrk="0" hangingPunct="0">
                <a:lnSpc>
                  <a:spcPct val="90000"/>
                </a:lnSpc>
                <a:spcBef>
                  <a:spcPts val="650"/>
                </a:spcBef>
                <a:buChar char="•"/>
                <a:defRPr sz="2600">
                  <a:solidFill>
                    <a:schemeClr val="tx1"/>
                  </a:solidFill>
                  <a:latin typeface="Arial" panose="020B0604020202020204" pitchFamily="34" charset="0"/>
                  <a:ea typeface="幼圆" panose="02010509060101010101" charset="-122"/>
                </a:defRPr>
              </a:lvl4pPr>
              <a:lvl5pPr marL="2057400" indent="-228600" eaLnBrk="0" hangingPunct="0">
                <a:lnSpc>
                  <a:spcPct val="90000"/>
                </a:lnSpc>
                <a:spcBef>
                  <a:spcPts val="650"/>
                </a:spcBef>
                <a:buChar char="•"/>
                <a:defRPr sz="2600">
                  <a:solidFill>
                    <a:schemeClr val="tx1"/>
                  </a:solidFill>
                  <a:latin typeface="Arial" panose="020B0604020202020204" pitchFamily="34" charset="0"/>
                  <a:ea typeface="幼圆" panose="02010509060101010101" charset="-122"/>
                </a:defRPr>
              </a:lvl5pPr>
              <a:lvl6pPr marL="2514600" indent="-228600" eaLnBrk="0" fontAlgn="base" hangingPunct="0">
                <a:lnSpc>
                  <a:spcPct val="90000"/>
                </a:lnSpc>
                <a:spcBef>
                  <a:spcPts val="650"/>
                </a:spcBef>
                <a:spcAft>
                  <a:spcPct val="0"/>
                </a:spcAft>
                <a:buFont typeface="Arial" panose="020B0604020202020204" pitchFamily="34" charset="0"/>
                <a:buChar char="•"/>
                <a:defRPr sz="2600">
                  <a:solidFill>
                    <a:schemeClr val="tx1"/>
                  </a:solidFill>
                  <a:latin typeface="Arial" panose="020B0604020202020204" pitchFamily="34" charset="0"/>
                  <a:ea typeface="幼圆" panose="02010509060101010101" charset="-122"/>
                </a:defRPr>
              </a:lvl6pPr>
              <a:lvl7pPr marL="2971800" indent="-228600" eaLnBrk="0" fontAlgn="base" hangingPunct="0">
                <a:lnSpc>
                  <a:spcPct val="90000"/>
                </a:lnSpc>
                <a:spcBef>
                  <a:spcPts val="650"/>
                </a:spcBef>
                <a:spcAft>
                  <a:spcPct val="0"/>
                </a:spcAft>
                <a:buFont typeface="Arial" panose="020B0604020202020204" pitchFamily="34" charset="0"/>
                <a:buChar char="•"/>
                <a:defRPr sz="2600">
                  <a:solidFill>
                    <a:schemeClr val="tx1"/>
                  </a:solidFill>
                  <a:latin typeface="Arial" panose="020B0604020202020204" pitchFamily="34" charset="0"/>
                  <a:ea typeface="幼圆" panose="02010509060101010101" charset="-122"/>
                </a:defRPr>
              </a:lvl7pPr>
              <a:lvl8pPr marL="3429000" indent="-228600" eaLnBrk="0" fontAlgn="base" hangingPunct="0">
                <a:lnSpc>
                  <a:spcPct val="90000"/>
                </a:lnSpc>
                <a:spcBef>
                  <a:spcPts val="650"/>
                </a:spcBef>
                <a:spcAft>
                  <a:spcPct val="0"/>
                </a:spcAft>
                <a:buFont typeface="Arial" panose="020B0604020202020204" pitchFamily="34" charset="0"/>
                <a:buChar char="•"/>
                <a:defRPr sz="2600">
                  <a:solidFill>
                    <a:schemeClr val="tx1"/>
                  </a:solidFill>
                  <a:latin typeface="Arial" panose="020B0604020202020204" pitchFamily="34" charset="0"/>
                  <a:ea typeface="幼圆" panose="02010509060101010101" charset="-122"/>
                </a:defRPr>
              </a:lvl8pPr>
              <a:lvl9pPr marL="3886200" indent="-228600" eaLnBrk="0" fontAlgn="base" hangingPunct="0">
                <a:lnSpc>
                  <a:spcPct val="90000"/>
                </a:lnSpc>
                <a:spcBef>
                  <a:spcPts val="650"/>
                </a:spcBef>
                <a:spcAft>
                  <a:spcPct val="0"/>
                </a:spcAft>
                <a:buFont typeface="Arial" panose="020B0604020202020204" pitchFamily="34" charset="0"/>
                <a:buChar char="•"/>
                <a:defRPr sz="2600">
                  <a:solidFill>
                    <a:schemeClr val="tx1"/>
                  </a:solidFill>
                  <a:latin typeface="Arial" panose="020B0604020202020204" pitchFamily="34" charset="0"/>
                  <a:ea typeface="幼圆" panose="02010509060101010101" charset="-122"/>
                </a:defRPr>
              </a:lvl9pPr>
            </a:lstStyle>
            <a:p>
              <a:pPr algn="ctr" eaLnBrk="1" hangingPunct="1">
                <a:lnSpc>
                  <a:spcPct val="100000"/>
                </a:lnSpc>
                <a:spcBef>
                  <a:spcPct val="0"/>
                </a:spcBef>
                <a:buClrTx/>
                <a:buSzTx/>
                <a:buFont typeface="Arial" panose="020B0604020202020204" pitchFamily="34" charset="0"/>
                <a:buNone/>
              </a:pPr>
              <a:r>
                <a:rPr lang="zh-CN" altLang="en-US" sz="2000" b="1">
                  <a:solidFill>
                    <a:schemeClr val="tx1"/>
                  </a:solidFill>
                  <a:latin typeface="宋体" panose="02010600030101010101" pitchFamily="2" charset="-122"/>
                  <a:ea typeface="宋体" panose="02010600030101010101" pitchFamily="2" charset="-122"/>
                </a:rPr>
                <a:t>刊内检索</a:t>
              </a:r>
              <a:endParaRPr lang="zh-CN" altLang="en-US" sz="2000" b="1">
                <a:solidFill>
                  <a:schemeClr val="tx1"/>
                </a:solidFill>
                <a:latin typeface="宋体" panose="02010600030101010101" pitchFamily="2" charset="-122"/>
                <a:ea typeface="宋体" panose="02010600030101010101" pitchFamily="2" charset="-122"/>
              </a:endParaRPr>
            </a:p>
          </p:txBody>
        </p:sp>
        <p:sp>
          <p:nvSpPr>
            <p:cNvPr id="25" name="文本框 9"/>
            <p:cNvSpPr txBox="1">
              <a:spLocks noChangeArrowheads="1"/>
            </p:cNvSpPr>
            <p:nvPr/>
          </p:nvSpPr>
          <p:spPr bwMode="auto">
            <a:xfrm>
              <a:off x="509" y="4050"/>
              <a:ext cx="2559" cy="583"/>
            </a:xfrm>
            <a:prstGeom prst="rect">
              <a:avLst/>
            </a:prstGeom>
            <a:solidFill>
              <a:srgbClr val="FFCC99"/>
            </a:solidFill>
            <a:ln w="9525" cap="rnd">
              <a:solidFill>
                <a:srgbClr val="FF0000"/>
              </a:solidFill>
              <a:prstDash val="sysDot"/>
              <a:miter lim="800000"/>
            </a:ln>
          </p:spPr>
          <p:txBody>
            <a:bodyPr wrap="square" lIns="90170" tIns="46990" rIns="90170" bIns="46990">
              <a:spAutoFit/>
            </a:bodyPr>
            <a:lstStyle>
              <a:lvl1pPr algn="just" eaLnBrk="0" hangingPunct="0">
                <a:lnSpc>
                  <a:spcPct val="110000"/>
                </a:lnSpc>
                <a:spcBef>
                  <a:spcPts val="790"/>
                </a:spcBef>
                <a:buClr>
                  <a:schemeClr val="accent1"/>
                </a:buClr>
                <a:buSzPct val="80000"/>
                <a:buFont typeface="Wingdings 2" panose="05020102010507070707" pitchFamily="18" charset="2"/>
                <a:buChar char=""/>
                <a:defRPr sz="3100">
                  <a:solidFill>
                    <a:schemeClr val="accent1"/>
                  </a:solidFill>
                  <a:latin typeface="幼圆" panose="02010509060101010101" charset="-122"/>
                  <a:ea typeface="幼圆" panose="02010509060101010101" charset="-122"/>
                </a:defRPr>
              </a:lvl1pPr>
              <a:lvl2pPr marL="742950" indent="-285750" algn="just" eaLnBrk="0" hangingPunct="0">
                <a:lnSpc>
                  <a:spcPct val="120000"/>
                </a:lnSpc>
                <a:spcAft>
                  <a:spcPts val="790"/>
                </a:spcAft>
                <a:buClr>
                  <a:srgbClr val="CAA7A3"/>
                </a:buClr>
                <a:buFont typeface="幼圆" panose="02010509060101010101" charset="-122"/>
                <a:buChar char=" "/>
                <a:defRPr sz="2100">
                  <a:solidFill>
                    <a:schemeClr val="tx1"/>
                  </a:solidFill>
                  <a:latin typeface="幼圆" panose="02010509060101010101" charset="-122"/>
                  <a:ea typeface="幼圆" panose="02010509060101010101" charset="-122"/>
                </a:defRPr>
              </a:lvl2pPr>
              <a:lvl3pPr marL="1143000" indent="-228600" eaLnBrk="0" hangingPunct="0">
                <a:lnSpc>
                  <a:spcPct val="90000"/>
                </a:lnSpc>
                <a:spcBef>
                  <a:spcPts val="650"/>
                </a:spcBef>
                <a:buChar char="•"/>
                <a:defRPr sz="2600">
                  <a:solidFill>
                    <a:schemeClr val="tx1"/>
                  </a:solidFill>
                  <a:latin typeface="Arial" panose="020B0604020202020204" pitchFamily="34" charset="0"/>
                  <a:ea typeface="幼圆" panose="02010509060101010101" charset="-122"/>
                </a:defRPr>
              </a:lvl3pPr>
              <a:lvl4pPr marL="1600200" indent="-228600" eaLnBrk="0" hangingPunct="0">
                <a:lnSpc>
                  <a:spcPct val="90000"/>
                </a:lnSpc>
                <a:spcBef>
                  <a:spcPts val="650"/>
                </a:spcBef>
                <a:buChar char="•"/>
                <a:defRPr sz="2600">
                  <a:solidFill>
                    <a:schemeClr val="tx1"/>
                  </a:solidFill>
                  <a:latin typeface="Arial" panose="020B0604020202020204" pitchFamily="34" charset="0"/>
                  <a:ea typeface="幼圆" panose="02010509060101010101" charset="-122"/>
                </a:defRPr>
              </a:lvl4pPr>
              <a:lvl5pPr marL="2057400" indent="-228600" eaLnBrk="0" hangingPunct="0">
                <a:lnSpc>
                  <a:spcPct val="90000"/>
                </a:lnSpc>
                <a:spcBef>
                  <a:spcPts val="650"/>
                </a:spcBef>
                <a:buChar char="•"/>
                <a:defRPr sz="2600">
                  <a:solidFill>
                    <a:schemeClr val="tx1"/>
                  </a:solidFill>
                  <a:latin typeface="Arial" panose="020B0604020202020204" pitchFamily="34" charset="0"/>
                  <a:ea typeface="幼圆" panose="02010509060101010101" charset="-122"/>
                </a:defRPr>
              </a:lvl5pPr>
              <a:lvl6pPr marL="2514600" indent="-228600" eaLnBrk="0" fontAlgn="base" hangingPunct="0">
                <a:lnSpc>
                  <a:spcPct val="90000"/>
                </a:lnSpc>
                <a:spcBef>
                  <a:spcPts val="650"/>
                </a:spcBef>
                <a:spcAft>
                  <a:spcPct val="0"/>
                </a:spcAft>
                <a:buFont typeface="Arial" panose="020B0604020202020204" pitchFamily="34" charset="0"/>
                <a:buChar char="•"/>
                <a:defRPr sz="2600">
                  <a:solidFill>
                    <a:schemeClr val="tx1"/>
                  </a:solidFill>
                  <a:latin typeface="Arial" panose="020B0604020202020204" pitchFamily="34" charset="0"/>
                  <a:ea typeface="幼圆" panose="02010509060101010101" charset="-122"/>
                </a:defRPr>
              </a:lvl6pPr>
              <a:lvl7pPr marL="2971800" indent="-228600" eaLnBrk="0" fontAlgn="base" hangingPunct="0">
                <a:lnSpc>
                  <a:spcPct val="90000"/>
                </a:lnSpc>
                <a:spcBef>
                  <a:spcPts val="650"/>
                </a:spcBef>
                <a:spcAft>
                  <a:spcPct val="0"/>
                </a:spcAft>
                <a:buFont typeface="Arial" panose="020B0604020202020204" pitchFamily="34" charset="0"/>
                <a:buChar char="•"/>
                <a:defRPr sz="2600">
                  <a:solidFill>
                    <a:schemeClr val="tx1"/>
                  </a:solidFill>
                  <a:latin typeface="Arial" panose="020B0604020202020204" pitchFamily="34" charset="0"/>
                  <a:ea typeface="幼圆" panose="02010509060101010101" charset="-122"/>
                </a:defRPr>
              </a:lvl7pPr>
              <a:lvl8pPr marL="3429000" indent="-228600" eaLnBrk="0" fontAlgn="base" hangingPunct="0">
                <a:lnSpc>
                  <a:spcPct val="90000"/>
                </a:lnSpc>
                <a:spcBef>
                  <a:spcPts val="650"/>
                </a:spcBef>
                <a:spcAft>
                  <a:spcPct val="0"/>
                </a:spcAft>
                <a:buFont typeface="Arial" panose="020B0604020202020204" pitchFamily="34" charset="0"/>
                <a:buChar char="•"/>
                <a:defRPr sz="2600">
                  <a:solidFill>
                    <a:schemeClr val="tx1"/>
                  </a:solidFill>
                  <a:latin typeface="Arial" panose="020B0604020202020204" pitchFamily="34" charset="0"/>
                  <a:ea typeface="幼圆" panose="02010509060101010101" charset="-122"/>
                </a:defRPr>
              </a:lvl8pPr>
              <a:lvl9pPr marL="3886200" indent="-228600" eaLnBrk="0" fontAlgn="base" hangingPunct="0">
                <a:lnSpc>
                  <a:spcPct val="90000"/>
                </a:lnSpc>
                <a:spcBef>
                  <a:spcPts val="650"/>
                </a:spcBef>
                <a:spcAft>
                  <a:spcPct val="0"/>
                </a:spcAft>
                <a:buFont typeface="Arial" panose="020B0604020202020204" pitchFamily="34" charset="0"/>
                <a:buChar char="•"/>
                <a:defRPr sz="2600">
                  <a:solidFill>
                    <a:schemeClr val="tx1"/>
                  </a:solidFill>
                  <a:latin typeface="Arial" panose="020B0604020202020204" pitchFamily="34" charset="0"/>
                  <a:ea typeface="幼圆" panose="02010509060101010101" charset="-122"/>
                </a:defRPr>
              </a:lvl9pPr>
            </a:lstStyle>
            <a:p>
              <a:pPr algn="ctr" eaLnBrk="1" hangingPunct="1">
                <a:lnSpc>
                  <a:spcPct val="100000"/>
                </a:lnSpc>
                <a:spcBef>
                  <a:spcPct val="0"/>
                </a:spcBef>
                <a:buClrTx/>
                <a:buSzTx/>
                <a:buFont typeface="Arial" panose="020B0604020202020204" pitchFamily="34" charset="0"/>
                <a:buNone/>
              </a:pPr>
              <a:r>
                <a:rPr lang="zh-CN" altLang="en-US" sz="2000" b="1">
                  <a:solidFill>
                    <a:schemeClr val="tx1"/>
                  </a:solidFill>
                  <a:latin typeface="宋体" panose="02010600030101010101" pitchFamily="2" charset="-122"/>
                  <a:ea typeface="宋体" panose="02010600030101010101" pitchFamily="2" charset="-122"/>
                </a:rPr>
                <a:t>刊期浏览</a:t>
              </a:r>
              <a:endParaRPr lang="zh-CN" altLang="en-US" sz="2000" b="1">
                <a:solidFill>
                  <a:schemeClr val="tx1"/>
                </a:solidFill>
                <a:latin typeface="宋体" panose="02010600030101010101" pitchFamily="2" charset="-122"/>
                <a:ea typeface="宋体" panose="02010600030101010101" pitchFamily="2" charset="-122"/>
              </a:endParaRP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67360" y="0"/>
            <a:ext cx="4644390" cy="460375"/>
          </a:xfrm>
          <a:prstGeom prst="rect">
            <a:avLst/>
          </a:prstGeom>
          <a:noFill/>
          <a:extLst>
            <a:ext uri="{909E8E84-426E-40DD-AFC4-6F175D3DCCD1}">
              <a14:hiddenFill xmlns:a14="http://schemas.microsoft.com/office/drawing/2010/main">
                <a:solidFill>
                  <a:srgbClr val="FF0000"/>
                </a:solidFill>
              </a14:hiddenFill>
            </a:ext>
          </a:extLst>
        </p:spPr>
        <p:txBody>
          <a:bodyPr wrap="none" rtlCol="0">
            <a:spAutoFit/>
          </a:bodyPr>
          <a:p>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选择出版物检索</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寻找对口期刊</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9"/>
          <p:cNvPicPr>
            <a:picLocks noChangeAspect="1"/>
          </p:cNvPicPr>
          <p:nvPr/>
        </p:nvPicPr>
        <p:blipFill>
          <a:blip r:embed="rId1"/>
          <a:srcRect l="3610" r="1201"/>
          <a:stretch>
            <a:fillRect/>
          </a:stretch>
        </p:blipFill>
        <p:spPr bwMode="auto">
          <a:xfrm>
            <a:off x="391716" y="1245394"/>
            <a:ext cx="8347472" cy="1549004"/>
          </a:xfrm>
          <a:prstGeom prst="rect">
            <a:avLst/>
          </a:prstGeom>
          <a:noFill/>
          <a:ln w="9525">
            <a:noFill/>
            <a:miter lim="800000"/>
            <a:headEnd/>
            <a:tailEnd/>
          </a:ln>
        </p:spPr>
      </p:pic>
      <p:pic>
        <p:nvPicPr>
          <p:cNvPr id="3" name="图片 2" descr="搜狗截图19年09月17日1627_26"/>
          <p:cNvPicPr>
            <a:picLocks noChangeAspect="1"/>
          </p:cNvPicPr>
          <p:nvPr/>
        </p:nvPicPr>
        <p:blipFill>
          <a:blip r:embed="rId2"/>
          <a:stretch>
            <a:fillRect/>
          </a:stretch>
        </p:blipFill>
        <p:spPr>
          <a:xfrm>
            <a:off x="900430" y="868680"/>
            <a:ext cx="7580630" cy="4035425"/>
          </a:xfrm>
          <a:prstGeom prst="rect">
            <a:avLst/>
          </a:prstGeom>
        </p:spPr>
      </p:pic>
      <p:sp>
        <p:nvSpPr>
          <p:cNvPr id="54280" name="Rectangle 7"/>
          <p:cNvSpPr/>
          <p:nvPr/>
        </p:nvSpPr>
        <p:spPr>
          <a:xfrm>
            <a:off x="975995" y="1314450"/>
            <a:ext cx="1361440" cy="3143250"/>
          </a:xfrm>
          <a:prstGeom prst="rect">
            <a:avLst/>
          </a:prstGeom>
          <a:noFill/>
          <a:ln w="38100" cap="flat" cmpd="sng">
            <a:solidFill>
              <a:srgbClr val="FF0000"/>
            </a:solidFill>
            <a:prstDash val="solid"/>
            <a:miter/>
            <a:headEnd type="none" w="med" len="med"/>
            <a:tailEnd type="none" w="med" len="med"/>
          </a:ln>
        </p:spPr>
        <p:txBody>
          <a:bodyPr wrap="none" anchor="ctr"/>
          <a:p>
            <a:pPr algn="ctr"/>
            <a:endParaRPr lang="zh-CN" altLang="en-US" sz="2600" dirty="0">
              <a:solidFill>
                <a:srgbClr val="FFFFFF"/>
              </a:solidFill>
              <a:latin typeface="Verdana" panose="020B0604030504040204" pitchFamily="2" charset="0"/>
              <a:ea typeface="宋体" panose="02010600030101010101" pitchFamily="2" charset="-122"/>
              <a:sym typeface="Verdana" panose="020B0604030504040204" pitchFamily="2" charset="0"/>
            </a:endParaRPr>
          </a:p>
        </p:txBody>
      </p:sp>
      <p:sp>
        <p:nvSpPr>
          <p:cNvPr id="4" name="TextBox 2"/>
          <p:cNvSpPr/>
          <p:nvPr/>
        </p:nvSpPr>
        <p:spPr>
          <a:xfrm>
            <a:off x="2419350" y="3356610"/>
            <a:ext cx="3098800" cy="922020"/>
          </a:xfrm>
          <a:prstGeom prst="rect">
            <a:avLst/>
          </a:prstGeom>
          <a:solidFill>
            <a:srgbClr val="FF0000"/>
          </a:solidFill>
          <a:ln w="9525">
            <a:noFill/>
          </a:ln>
        </p:spPr>
        <p:txBody>
          <a:bodyPr wrap="square" anchor="t">
            <a:spAutoFit/>
          </a:bodyPr>
          <a:p>
            <a:pPr algn="ctr"/>
            <a:r>
              <a:rPr lang="zh-CN" altLang="en-US" b="1" dirty="0">
                <a:solidFill>
                  <a:schemeClr val="bg1"/>
                </a:solidFill>
                <a:latin typeface="Verdana" panose="020B0604030504040204" pitchFamily="2" charset="0"/>
                <a:ea typeface="宋体" panose="02010600030101010101" pitchFamily="2" charset="-122"/>
                <a:sym typeface="Verdana" panose="020B0604030504040204" pitchFamily="2" charset="0"/>
              </a:rPr>
              <a:t>通过“学科导航”选择自己相关的学科，查看本学科下重点期刊</a:t>
            </a:r>
            <a:endParaRPr lang="zh-CN" altLang="en-US" sz="2800" b="1" dirty="0">
              <a:solidFill>
                <a:schemeClr val="bg1"/>
              </a:solidFill>
              <a:latin typeface="Verdana" panose="020B0604030504040204" pitchFamily="2" charset="0"/>
              <a:ea typeface="宋体" panose="02010600030101010101" pitchFamily="2" charset="-122"/>
              <a:sym typeface="Verdana" panose="020B0604030504040204" pitchFamily="2" charset="0"/>
            </a:endParaRPr>
          </a:p>
        </p:txBody>
      </p:sp>
      <p:pic>
        <p:nvPicPr>
          <p:cNvPr id="6" name="图片 5" descr="logo"/>
          <p:cNvPicPr>
            <a:picLocks noChangeAspect="1"/>
          </p:cNvPicPr>
          <p:nvPr>
            <p:custDataLst>
              <p:tags r:id="rId3"/>
            </p:custDataLst>
          </p:nvPr>
        </p:nvPicPr>
        <p:blipFill>
          <a:blip r:embed="rId4"/>
          <a:stretch>
            <a:fillRect/>
          </a:stretch>
        </p:blipFill>
        <p:spPr>
          <a:xfrm>
            <a:off x="-33020" y="-50800"/>
            <a:ext cx="544830" cy="470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4280"/>
                                        </p:tgtEl>
                                        <p:attrNameLst>
                                          <p:attrName>style.visibility</p:attrName>
                                        </p:attrNameLst>
                                      </p:cBhvr>
                                      <p:to>
                                        <p:strVal val="visible"/>
                                      </p:to>
                                    </p:set>
                                    <p:anim calcmode="lin" valueType="num">
                                      <p:cBhvr>
                                        <p:cTn id="18" dur="500" fill="hold"/>
                                        <p:tgtEl>
                                          <p:spTgt spid="54280"/>
                                        </p:tgtEl>
                                        <p:attrNameLst>
                                          <p:attrName>ppt_x</p:attrName>
                                        </p:attrNameLst>
                                      </p:cBhvr>
                                      <p:tavLst>
                                        <p:tav tm="0">
                                          <p:val>
                                            <p:strVal val="#ppt_x"/>
                                          </p:val>
                                        </p:tav>
                                        <p:tav tm="100000">
                                          <p:val>
                                            <p:strVal val="#ppt_x"/>
                                          </p:val>
                                        </p:tav>
                                      </p:tavLst>
                                    </p:anim>
                                    <p:anim calcmode="lin" valueType="num">
                                      <p:cBhvr>
                                        <p:cTn id="19" dur="500" fill="hold"/>
                                        <p:tgtEl>
                                          <p:spTgt spid="5428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0" grpId="0" bldLvl="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20775" y="22225"/>
            <a:ext cx="4780280" cy="368300"/>
          </a:xfrm>
          <a:prstGeom prst="rect">
            <a:avLst/>
          </a:prstGeom>
          <a:noFill/>
        </p:spPr>
        <p:txBody>
          <a:bodyPr wrap="none" rtlCol="0" anchor="t">
            <a:spAutoFit/>
          </a:bodyPr>
          <a:p>
            <a:pPr algn="ctr"/>
            <a:r>
              <a:rPr lang="en-US" altLang="zh-CN" dirty="0">
                <a:solidFill>
                  <a:srgbClr val="000000"/>
                </a:solidFill>
                <a:latin typeface="Arial" panose="020B0604020202020204" charset="-122"/>
                <a:ea typeface="微软雅黑" panose="020B0503020204020204" pitchFamily="34" charset="-122"/>
                <a:sym typeface="+mn-ea"/>
              </a:rPr>
              <a:t>2. </a:t>
            </a:r>
            <a:r>
              <a:rPr lang="zh-CN" altLang="en-US" dirty="0">
                <a:solidFill>
                  <a:srgbClr val="000000"/>
                </a:solidFill>
                <a:latin typeface="Arial" panose="020B0604020202020204" charset="-122"/>
                <a:ea typeface="微软雅黑" panose="020B0503020204020204" pitchFamily="34" charset="-122"/>
                <a:sym typeface="+mn-ea"/>
              </a:rPr>
              <a:t>职称评审、毕业评定时需要打印期刊封面？</a:t>
            </a:r>
            <a:endParaRPr lang="zh-CN" altLang="en-US"/>
          </a:p>
        </p:txBody>
      </p:sp>
      <p:sp>
        <p:nvSpPr>
          <p:cNvPr id="3" name="文本框 2"/>
          <p:cNvSpPr txBox="1"/>
          <p:nvPr/>
        </p:nvSpPr>
        <p:spPr>
          <a:xfrm>
            <a:off x="250825" y="464185"/>
            <a:ext cx="8133715" cy="368300"/>
          </a:xfrm>
          <a:prstGeom prst="rect">
            <a:avLst/>
          </a:prstGeom>
          <a:noFill/>
        </p:spPr>
        <p:txBody>
          <a:bodyPr wrap="square" rtlCol="0" anchor="t">
            <a:spAutoFit/>
          </a:bodyPr>
          <a:p>
            <a:r>
              <a:rPr lang="en-US" altLang="zh-CN" b="1" dirty="0">
                <a:sym typeface="+mn-ea"/>
              </a:rPr>
              <a:t> </a:t>
            </a:r>
            <a:r>
              <a:rPr lang="zh-CN" altLang="en-US" b="1" dirty="0">
                <a:sym typeface="+mn-ea"/>
              </a:rPr>
              <a:t>在“出版物检索”中找到某本刊物，选择具体的刊期，点击“目录页浏览”</a:t>
            </a:r>
            <a:endParaRPr lang="zh-CN" altLang="en-US"/>
          </a:p>
        </p:txBody>
      </p:sp>
      <p:pic>
        <p:nvPicPr>
          <p:cNvPr id="34818" name="Picture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815" y="832485"/>
            <a:ext cx="11880850" cy="454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文本框 9"/>
          <p:cNvSpPr txBox="1">
            <a:spLocks noChangeArrowheads="1"/>
          </p:cNvSpPr>
          <p:nvPr/>
        </p:nvSpPr>
        <p:spPr bwMode="auto">
          <a:xfrm>
            <a:off x="3114039" y="3603943"/>
            <a:ext cx="2825751" cy="525785"/>
          </a:xfrm>
          <a:prstGeom prst="rect">
            <a:avLst/>
          </a:prstGeom>
          <a:solidFill>
            <a:srgbClr val="FFCC99"/>
          </a:solidFill>
          <a:ln w="9525" cap="rnd">
            <a:solidFill>
              <a:srgbClr val="FF0000"/>
            </a:solidFill>
            <a:prstDash val="sysDot"/>
            <a:miter lim="800000"/>
          </a:ln>
        </p:spPr>
        <p:txBody>
          <a:bodyPr lIns="90170" tIns="46990" rIns="90170" bIns="46990">
            <a:spAutoFit/>
          </a:bodyPr>
          <a:lstStyle>
            <a:lvl1pPr algn="just" eaLnBrk="0" hangingPunct="0">
              <a:lnSpc>
                <a:spcPct val="110000"/>
              </a:lnSpc>
              <a:spcBef>
                <a:spcPts val="790"/>
              </a:spcBef>
              <a:buClr>
                <a:schemeClr val="accent1"/>
              </a:buClr>
              <a:buSzPct val="80000"/>
              <a:buFont typeface="Wingdings 2" panose="05020102010507070707" pitchFamily="18" charset="2"/>
              <a:buChar char=""/>
              <a:defRPr sz="3100">
                <a:solidFill>
                  <a:schemeClr val="accent1"/>
                </a:solidFill>
                <a:latin typeface="幼圆" panose="02010509060101010101" charset="-122"/>
                <a:ea typeface="幼圆" panose="02010509060101010101" charset="-122"/>
              </a:defRPr>
            </a:lvl1pPr>
            <a:lvl2pPr marL="742950" indent="-285750" algn="just" eaLnBrk="0" hangingPunct="0">
              <a:lnSpc>
                <a:spcPct val="120000"/>
              </a:lnSpc>
              <a:spcAft>
                <a:spcPts val="790"/>
              </a:spcAft>
              <a:buClr>
                <a:srgbClr val="CAA7A3"/>
              </a:buClr>
              <a:buFont typeface="幼圆" panose="02010509060101010101" charset="-122"/>
              <a:buChar char=" "/>
              <a:defRPr sz="2100">
                <a:solidFill>
                  <a:schemeClr val="tx1"/>
                </a:solidFill>
                <a:latin typeface="幼圆" panose="02010509060101010101" charset="-122"/>
                <a:ea typeface="幼圆" panose="02010509060101010101" charset="-122"/>
              </a:defRPr>
            </a:lvl2pPr>
            <a:lvl3pPr marL="1143000" indent="-228600" eaLnBrk="0" hangingPunct="0">
              <a:lnSpc>
                <a:spcPct val="90000"/>
              </a:lnSpc>
              <a:spcBef>
                <a:spcPts val="650"/>
              </a:spcBef>
              <a:buChar char="•"/>
              <a:defRPr sz="2600">
                <a:solidFill>
                  <a:schemeClr val="tx1"/>
                </a:solidFill>
                <a:latin typeface="Arial" panose="020B0604020202020204" pitchFamily="34" charset="0"/>
                <a:ea typeface="幼圆" panose="02010509060101010101" charset="-122"/>
              </a:defRPr>
            </a:lvl3pPr>
            <a:lvl4pPr marL="1600200" indent="-228600" eaLnBrk="0" hangingPunct="0">
              <a:lnSpc>
                <a:spcPct val="90000"/>
              </a:lnSpc>
              <a:spcBef>
                <a:spcPts val="650"/>
              </a:spcBef>
              <a:buChar char="•"/>
              <a:defRPr sz="2600">
                <a:solidFill>
                  <a:schemeClr val="tx1"/>
                </a:solidFill>
                <a:latin typeface="Arial" panose="020B0604020202020204" pitchFamily="34" charset="0"/>
                <a:ea typeface="幼圆" panose="02010509060101010101" charset="-122"/>
              </a:defRPr>
            </a:lvl4pPr>
            <a:lvl5pPr marL="2057400" indent="-228600" eaLnBrk="0" hangingPunct="0">
              <a:lnSpc>
                <a:spcPct val="90000"/>
              </a:lnSpc>
              <a:spcBef>
                <a:spcPts val="650"/>
              </a:spcBef>
              <a:buChar char="•"/>
              <a:defRPr sz="2600">
                <a:solidFill>
                  <a:schemeClr val="tx1"/>
                </a:solidFill>
                <a:latin typeface="Arial" panose="020B0604020202020204" pitchFamily="34" charset="0"/>
                <a:ea typeface="幼圆" panose="02010509060101010101" charset="-122"/>
              </a:defRPr>
            </a:lvl5pPr>
            <a:lvl6pPr marL="2514600" indent="-228600" eaLnBrk="0" fontAlgn="base" hangingPunct="0">
              <a:lnSpc>
                <a:spcPct val="90000"/>
              </a:lnSpc>
              <a:spcBef>
                <a:spcPts val="650"/>
              </a:spcBef>
              <a:spcAft>
                <a:spcPct val="0"/>
              </a:spcAft>
              <a:buFont typeface="Arial" panose="020B0604020202020204" pitchFamily="34" charset="0"/>
              <a:buChar char="•"/>
              <a:defRPr sz="2600">
                <a:solidFill>
                  <a:schemeClr val="tx1"/>
                </a:solidFill>
                <a:latin typeface="Arial" panose="020B0604020202020204" pitchFamily="34" charset="0"/>
                <a:ea typeface="幼圆" panose="02010509060101010101" charset="-122"/>
              </a:defRPr>
            </a:lvl6pPr>
            <a:lvl7pPr marL="2971800" indent="-228600" eaLnBrk="0" fontAlgn="base" hangingPunct="0">
              <a:lnSpc>
                <a:spcPct val="90000"/>
              </a:lnSpc>
              <a:spcBef>
                <a:spcPts val="650"/>
              </a:spcBef>
              <a:spcAft>
                <a:spcPct val="0"/>
              </a:spcAft>
              <a:buFont typeface="Arial" panose="020B0604020202020204" pitchFamily="34" charset="0"/>
              <a:buChar char="•"/>
              <a:defRPr sz="2600">
                <a:solidFill>
                  <a:schemeClr val="tx1"/>
                </a:solidFill>
                <a:latin typeface="Arial" panose="020B0604020202020204" pitchFamily="34" charset="0"/>
                <a:ea typeface="幼圆" panose="02010509060101010101" charset="-122"/>
              </a:defRPr>
            </a:lvl7pPr>
            <a:lvl8pPr marL="3429000" indent="-228600" eaLnBrk="0" fontAlgn="base" hangingPunct="0">
              <a:lnSpc>
                <a:spcPct val="90000"/>
              </a:lnSpc>
              <a:spcBef>
                <a:spcPts val="650"/>
              </a:spcBef>
              <a:spcAft>
                <a:spcPct val="0"/>
              </a:spcAft>
              <a:buFont typeface="Arial" panose="020B0604020202020204" pitchFamily="34" charset="0"/>
              <a:buChar char="•"/>
              <a:defRPr sz="2600">
                <a:solidFill>
                  <a:schemeClr val="tx1"/>
                </a:solidFill>
                <a:latin typeface="Arial" panose="020B0604020202020204" pitchFamily="34" charset="0"/>
                <a:ea typeface="幼圆" panose="02010509060101010101" charset="-122"/>
              </a:defRPr>
            </a:lvl8pPr>
            <a:lvl9pPr marL="3886200" indent="-228600" eaLnBrk="0" fontAlgn="base" hangingPunct="0">
              <a:lnSpc>
                <a:spcPct val="90000"/>
              </a:lnSpc>
              <a:spcBef>
                <a:spcPts val="650"/>
              </a:spcBef>
              <a:spcAft>
                <a:spcPct val="0"/>
              </a:spcAft>
              <a:buFont typeface="Arial" panose="020B0604020202020204" pitchFamily="34" charset="0"/>
              <a:buChar char="•"/>
              <a:defRPr sz="2600">
                <a:solidFill>
                  <a:schemeClr val="tx1"/>
                </a:solidFill>
                <a:latin typeface="Arial" panose="020B0604020202020204" pitchFamily="34" charset="0"/>
                <a:ea typeface="幼圆" panose="02010509060101010101" charset="-122"/>
              </a:defRPr>
            </a:lvl9pPr>
          </a:lstStyle>
          <a:p>
            <a:pPr algn="ctr" eaLnBrk="1" hangingPunct="1">
              <a:lnSpc>
                <a:spcPct val="100000"/>
              </a:lnSpc>
              <a:spcBef>
                <a:spcPct val="0"/>
              </a:spcBef>
              <a:buClrTx/>
              <a:buSzTx/>
              <a:buFont typeface="Arial" panose="020B0604020202020204" pitchFamily="34" charset="0"/>
              <a:buNone/>
            </a:pPr>
            <a:r>
              <a:rPr lang="zh-CN" altLang="en-US" sz="2800" b="1">
                <a:solidFill>
                  <a:schemeClr val="tx1"/>
                </a:solidFill>
                <a:latin typeface="宋体" panose="02010600030101010101" pitchFamily="2" charset="-122"/>
                <a:ea typeface="宋体" panose="02010600030101010101" pitchFamily="2" charset="-122"/>
              </a:rPr>
              <a:t>打印封面目录</a:t>
            </a:r>
            <a:endParaRPr lang="zh-CN" altLang="en-US" sz="2800" b="1">
              <a:solidFill>
                <a:schemeClr val="tx1"/>
              </a:solidFill>
              <a:latin typeface="宋体" panose="02010600030101010101" pitchFamily="2" charset="-122"/>
              <a:ea typeface="宋体" panose="02010600030101010101" pitchFamily="2" charset="-122"/>
            </a:endParaRPr>
          </a:p>
        </p:txBody>
      </p:sp>
      <p:sp>
        <p:nvSpPr>
          <p:cNvPr id="21" name="矩形 20"/>
          <p:cNvSpPr/>
          <p:nvPr/>
        </p:nvSpPr>
        <p:spPr>
          <a:xfrm>
            <a:off x="3815715" y="3127693"/>
            <a:ext cx="1406526" cy="355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logo"/>
          <p:cNvPicPr>
            <a:picLocks noChangeAspect="1"/>
          </p:cNvPicPr>
          <p:nvPr>
            <p:custDataLst>
              <p:tags r:id="rId1"/>
            </p:custDataLst>
          </p:nvPr>
        </p:nvPicPr>
        <p:blipFill>
          <a:blip r:embed="rId2"/>
          <a:stretch>
            <a:fillRect/>
          </a:stretch>
        </p:blipFill>
        <p:spPr>
          <a:xfrm>
            <a:off x="-33020" y="-50800"/>
            <a:ext cx="544830" cy="470535"/>
          </a:xfrm>
          <a:prstGeom prst="rect">
            <a:avLst/>
          </a:prstGeom>
        </p:spPr>
      </p:pic>
      <p:sp>
        <p:nvSpPr>
          <p:cNvPr id="5" name="文本框 4"/>
          <p:cNvSpPr txBox="1"/>
          <p:nvPr/>
        </p:nvSpPr>
        <p:spPr>
          <a:xfrm>
            <a:off x="107950" y="555625"/>
            <a:ext cx="5737225" cy="583565"/>
          </a:xfrm>
          <a:prstGeom prst="rect">
            <a:avLst/>
          </a:prstGeom>
          <a:noFill/>
        </p:spPr>
        <p:txBody>
          <a:bodyPr wrap="square" rtlCol="0" anchor="t">
            <a:spAutoFit/>
          </a:bodyPr>
          <a:p>
            <a:r>
              <a:rPr lang="zh-CN" altLang="en-US" sz="3200" b="1">
                <a:latin typeface="Times New Roman" panose="02020603050405020304" pitchFamily="2" charset="0"/>
                <a:cs typeface="Times New Roman" panose="02020603050405020304" pitchFamily="2" charset="0"/>
              </a:rPr>
              <a:t>网址：http://eshukan.com/</a:t>
            </a:r>
            <a:endParaRPr lang="zh-CN" altLang="en-US" sz="3200" b="1">
              <a:latin typeface="Times New Roman" panose="02020603050405020304" pitchFamily="2" charset="0"/>
              <a:cs typeface="Times New Roman" panose="02020603050405020304" pitchFamily="2" charset="0"/>
            </a:endParaRPr>
          </a:p>
        </p:txBody>
      </p:sp>
      <p:pic>
        <p:nvPicPr>
          <p:cNvPr id="8" name="图片 7"/>
          <p:cNvPicPr>
            <a:picLocks noChangeAspect="1"/>
          </p:cNvPicPr>
          <p:nvPr/>
        </p:nvPicPr>
        <p:blipFill>
          <a:blip r:embed="rId3"/>
          <a:stretch>
            <a:fillRect/>
          </a:stretch>
        </p:blipFill>
        <p:spPr>
          <a:xfrm>
            <a:off x="5057140" y="419100"/>
            <a:ext cx="3987165" cy="4290695"/>
          </a:xfrm>
          <a:prstGeom prst="rect">
            <a:avLst/>
          </a:prstGeom>
        </p:spPr>
      </p:pic>
      <p:pic>
        <p:nvPicPr>
          <p:cNvPr id="9" name="图片 8"/>
          <p:cNvPicPr>
            <a:picLocks noChangeAspect="1"/>
          </p:cNvPicPr>
          <p:nvPr/>
        </p:nvPicPr>
        <p:blipFill>
          <a:blip r:embed="rId4"/>
          <a:stretch>
            <a:fillRect/>
          </a:stretch>
        </p:blipFill>
        <p:spPr>
          <a:xfrm>
            <a:off x="4997450" y="443865"/>
            <a:ext cx="4130040" cy="4266565"/>
          </a:xfrm>
          <a:prstGeom prst="rect">
            <a:avLst/>
          </a:prstGeom>
        </p:spPr>
      </p:pic>
      <p:pic>
        <p:nvPicPr>
          <p:cNvPr id="11" name="图片 10"/>
          <p:cNvPicPr>
            <a:picLocks noChangeAspect="1"/>
          </p:cNvPicPr>
          <p:nvPr/>
        </p:nvPicPr>
        <p:blipFill>
          <a:blip r:embed="rId5"/>
          <a:stretch>
            <a:fillRect/>
          </a:stretch>
        </p:blipFill>
        <p:spPr>
          <a:xfrm>
            <a:off x="4996815" y="339090"/>
            <a:ext cx="4147185" cy="4402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6" name="文本框 5"/>
          <p:cNvSpPr txBox="1"/>
          <p:nvPr/>
        </p:nvSpPr>
        <p:spPr>
          <a:xfrm>
            <a:off x="683895" y="-40640"/>
            <a:ext cx="3184525" cy="460375"/>
          </a:xfrm>
          <a:prstGeom prst="rect">
            <a:avLst/>
          </a:prstGeom>
          <a:noFill/>
        </p:spPr>
        <p:txBody>
          <a:bodyPr wrap="none" rtlCol="0">
            <a:spAutoFit/>
          </a:bodyPr>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CNKI</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全方位助力科研</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9" name="直接连接符 8"/>
          <p:cNvCxnSpPr/>
          <p:nvPr/>
        </p:nvCxnSpPr>
        <p:spPr>
          <a:xfrm flipV="1">
            <a:off x="1326356" y="2619375"/>
            <a:ext cx="6479381" cy="0"/>
          </a:xfrm>
          <a:prstGeom prst="line">
            <a:avLst/>
          </a:prstGeom>
          <a:ln>
            <a:solidFill>
              <a:srgbClr val="4C4B50"/>
            </a:solidFill>
          </a:ln>
          <a:effectLst/>
        </p:spPr>
        <p:style>
          <a:lnRef idx="1">
            <a:schemeClr val="accent1"/>
          </a:lnRef>
          <a:fillRef idx="0">
            <a:schemeClr val="accent1"/>
          </a:fillRef>
          <a:effectRef idx="0">
            <a:schemeClr val="accent1"/>
          </a:effectRef>
          <a:fontRef idx="minor">
            <a:schemeClr val="tx1"/>
          </a:fontRef>
        </p:style>
      </p:cxnSp>
      <p:grpSp>
        <p:nvGrpSpPr>
          <p:cNvPr id="34818" name="组合 55"/>
          <p:cNvGrpSpPr/>
          <p:nvPr/>
        </p:nvGrpSpPr>
        <p:grpSpPr bwMode="auto">
          <a:xfrm>
            <a:off x="931069" y="1306116"/>
            <a:ext cx="7739127" cy="2646759"/>
            <a:chOff x="1956" y="2743"/>
            <a:chExt cx="16248" cy="5557"/>
          </a:xfrm>
        </p:grpSpPr>
        <p:sp>
          <p:nvSpPr>
            <p:cNvPr id="10" name="椭圆 9"/>
            <p:cNvSpPr/>
            <p:nvPr/>
          </p:nvSpPr>
          <p:spPr>
            <a:xfrm>
              <a:off x="2756" y="5283"/>
              <a:ext cx="437" cy="437"/>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11" name="椭圆 10"/>
            <p:cNvSpPr/>
            <p:nvPr/>
          </p:nvSpPr>
          <p:spPr>
            <a:xfrm>
              <a:off x="7168" y="5283"/>
              <a:ext cx="435" cy="437"/>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12" name="椭圆 11"/>
            <p:cNvSpPr/>
            <p:nvPr/>
          </p:nvSpPr>
          <p:spPr>
            <a:xfrm>
              <a:off x="11567" y="5273"/>
              <a:ext cx="437" cy="437"/>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13" name="椭圆 12"/>
            <p:cNvSpPr/>
            <p:nvPr/>
          </p:nvSpPr>
          <p:spPr>
            <a:xfrm>
              <a:off x="15994" y="5273"/>
              <a:ext cx="437" cy="437"/>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grpSp>
          <p:nvGrpSpPr>
            <p:cNvPr id="34836" name="组合 14"/>
            <p:cNvGrpSpPr/>
            <p:nvPr/>
          </p:nvGrpSpPr>
          <p:grpSpPr bwMode="auto">
            <a:xfrm>
              <a:off x="1956" y="3701"/>
              <a:ext cx="3370" cy="4599"/>
              <a:chOff x="1956" y="3701"/>
              <a:chExt cx="3370" cy="4599"/>
            </a:xfrm>
          </p:grpSpPr>
          <p:sp>
            <p:nvSpPr>
              <p:cNvPr id="20" name="泪滴形 19"/>
              <p:cNvSpPr/>
              <p:nvPr/>
            </p:nvSpPr>
            <p:spPr>
              <a:xfrm rot="13535338" flipV="1">
                <a:off x="1956" y="6350"/>
                <a:ext cx="1950" cy="1950"/>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34854" name="文本框 4"/>
              <p:cNvSpPr txBox="1">
                <a:spLocks noChangeArrowheads="1"/>
              </p:cNvSpPr>
              <p:nvPr/>
            </p:nvSpPr>
            <p:spPr bwMode="auto">
              <a:xfrm>
                <a:off x="2565" y="6818"/>
                <a:ext cx="828" cy="1064"/>
              </a:xfrm>
              <a:prstGeom prst="rect">
                <a:avLst/>
              </a:prstGeom>
              <a:noFill/>
              <a:ln w="9525">
                <a:noFill/>
                <a:miter lim="800000"/>
              </a:ln>
            </p:spPr>
            <p:txBody>
              <a:bodyPr wrap="none">
                <a:spAutoFit/>
              </a:bodyPr>
              <a:p>
                <a:r>
                  <a:rPr lang="en-US" altLang="zh-CN" sz="2700" b="1">
                    <a:solidFill>
                      <a:schemeClr val="bg1"/>
                    </a:solidFill>
                    <a:latin typeface="微软雅黑" panose="020B0503020204020204" pitchFamily="34" charset="-122"/>
                    <a:ea typeface="微软雅黑" panose="020B0503020204020204" pitchFamily="34" charset="-122"/>
                  </a:rPr>
                  <a:t>1</a:t>
                </a:r>
                <a:endParaRPr lang="en-US" altLang="zh-CN" sz="2700" b="1">
                  <a:solidFill>
                    <a:schemeClr val="bg1"/>
                  </a:solidFill>
                  <a:latin typeface="微软雅黑" panose="020B0503020204020204" pitchFamily="34" charset="-122"/>
                  <a:ea typeface="微软雅黑" panose="020B0503020204020204" pitchFamily="34" charset="-122"/>
                </a:endParaRPr>
              </a:p>
            </p:txBody>
          </p:sp>
          <p:sp>
            <p:nvSpPr>
              <p:cNvPr id="34855" name="文本框 21"/>
              <p:cNvSpPr txBox="1">
                <a:spLocks noChangeArrowheads="1"/>
              </p:cNvSpPr>
              <p:nvPr/>
            </p:nvSpPr>
            <p:spPr bwMode="auto">
              <a:xfrm>
                <a:off x="2062" y="3701"/>
                <a:ext cx="3264" cy="1064"/>
              </a:xfrm>
              <a:prstGeom prst="rect">
                <a:avLst/>
              </a:prstGeom>
              <a:noFill/>
              <a:ln w="9525">
                <a:noFill/>
                <a:miter lim="800000"/>
              </a:ln>
            </p:spPr>
            <p:txBody>
              <a:bodyPr wrap="none">
                <a:spAutoFit/>
              </a:bodyPr>
              <a:p>
                <a:r>
                  <a:rPr lang="zh-CN" altLang="en-US" sz="2700" b="1">
                    <a:solidFill>
                      <a:srgbClr val="23456E"/>
                    </a:solidFill>
                    <a:latin typeface="微软雅黑" panose="020B0503020204020204" pitchFamily="34" charset="-122"/>
                    <a:ea typeface="微软雅黑" panose="020B0503020204020204" pitchFamily="34" charset="-122"/>
                  </a:rPr>
                  <a:t>选题立项</a:t>
                </a:r>
                <a:endParaRPr lang="zh-CN" altLang="en-US" sz="2700" b="1">
                  <a:solidFill>
                    <a:srgbClr val="F69240"/>
                  </a:solidFill>
                  <a:latin typeface="微软雅黑" panose="020B0503020204020204" pitchFamily="34" charset="-122"/>
                  <a:ea typeface="微软雅黑" panose="020B0503020204020204" pitchFamily="34" charset="-122"/>
                </a:endParaRPr>
              </a:p>
            </p:txBody>
          </p:sp>
        </p:grpSp>
        <p:grpSp>
          <p:nvGrpSpPr>
            <p:cNvPr id="34837" name="组合 16"/>
            <p:cNvGrpSpPr/>
            <p:nvPr/>
          </p:nvGrpSpPr>
          <p:grpSpPr bwMode="auto">
            <a:xfrm>
              <a:off x="5999" y="2743"/>
              <a:ext cx="3340" cy="4279"/>
              <a:chOff x="5999" y="2743"/>
              <a:chExt cx="3340" cy="4279"/>
            </a:xfrm>
          </p:grpSpPr>
          <p:sp>
            <p:nvSpPr>
              <p:cNvPr id="2" name="泪滴形 1"/>
              <p:cNvSpPr/>
              <p:nvPr/>
            </p:nvSpPr>
            <p:spPr>
              <a:xfrm rot="8064662">
                <a:off x="6402" y="2744"/>
                <a:ext cx="1950" cy="1947"/>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34849" name="文本框 1"/>
              <p:cNvSpPr txBox="1">
                <a:spLocks noChangeArrowheads="1"/>
              </p:cNvSpPr>
              <p:nvPr/>
            </p:nvSpPr>
            <p:spPr bwMode="auto">
              <a:xfrm>
                <a:off x="5999" y="5947"/>
                <a:ext cx="3340" cy="1064"/>
              </a:xfrm>
              <a:prstGeom prst="rect">
                <a:avLst/>
              </a:prstGeom>
              <a:noFill/>
              <a:ln w="9525">
                <a:noFill/>
                <a:miter lim="800000"/>
              </a:ln>
            </p:spPr>
            <p:txBody>
              <a:bodyPr wrap="square">
                <a:spAutoFit/>
              </a:bodyPr>
              <a:p>
                <a:r>
                  <a:rPr lang="zh-CN" altLang="en-US" sz="2700" b="1">
                    <a:solidFill>
                      <a:srgbClr val="23456E"/>
                    </a:solidFill>
                    <a:latin typeface="微软雅黑" panose="020B0503020204020204" pitchFamily="34" charset="-122"/>
                    <a:ea typeface="微软雅黑" panose="020B0503020204020204" pitchFamily="34" charset="-122"/>
                  </a:rPr>
                  <a:t>论文写作</a:t>
                </a:r>
                <a:endParaRPr lang="zh-CN" altLang="en-US" sz="2700" b="1">
                  <a:solidFill>
                    <a:srgbClr val="F69240"/>
                  </a:solidFill>
                  <a:latin typeface="微软雅黑" panose="020B0503020204020204" pitchFamily="34" charset="-122"/>
                  <a:ea typeface="微软雅黑" panose="020B0503020204020204" pitchFamily="34" charset="-122"/>
                </a:endParaRPr>
              </a:p>
            </p:txBody>
          </p:sp>
          <p:sp>
            <p:nvSpPr>
              <p:cNvPr id="34850" name="文本框 5"/>
              <p:cNvSpPr txBox="1">
                <a:spLocks noChangeArrowheads="1"/>
              </p:cNvSpPr>
              <p:nvPr/>
            </p:nvSpPr>
            <p:spPr bwMode="auto">
              <a:xfrm>
                <a:off x="7019" y="3209"/>
                <a:ext cx="868" cy="1076"/>
              </a:xfrm>
              <a:prstGeom prst="rect">
                <a:avLst/>
              </a:prstGeom>
              <a:noFill/>
              <a:ln w="9525">
                <a:noFill/>
                <a:miter lim="800000"/>
              </a:ln>
            </p:spPr>
            <p:txBody>
              <a:bodyPr wrap="none">
                <a:spAutoFit/>
              </a:bodyPr>
              <a:p>
                <a:r>
                  <a:rPr lang="en-US" altLang="zh-CN" sz="2700" b="1">
                    <a:solidFill>
                      <a:schemeClr val="bg1"/>
                    </a:solidFill>
                    <a:latin typeface="微软雅黑" panose="020B0503020204020204" pitchFamily="34" charset="-122"/>
                    <a:ea typeface="微软雅黑" panose="020B0503020204020204" pitchFamily="34" charset="-122"/>
                  </a:rPr>
                  <a:t>2</a:t>
                </a:r>
                <a:endParaRPr lang="en-US" altLang="zh-CN" sz="2700" b="1">
                  <a:solidFill>
                    <a:schemeClr val="bg1"/>
                  </a:solidFill>
                  <a:latin typeface="微软雅黑" panose="020B0503020204020204" pitchFamily="34" charset="-122"/>
                  <a:ea typeface="微软雅黑" panose="020B0503020204020204" pitchFamily="34" charset="-122"/>
                </a:endParaRPr>
              </a:p>
            </p:txBody>
          </p:sp>
          <p:sp>
            <p:nvSpPr>
              <p:cNvPr id="34851" name="文本框 22"/>
              <p:cNvSpPr txBox="1">
                <a:spLocks noChangeArrowheads="1"/>
              </p:cNvSpPr>
              <p:nvPr/>
            </p:nvSpPr>
            <p:spPr bwMode="auto">
              <a:xfrm>
                <a:off x="6274" y="5961"/>
                <a:ext cx="621" cy="1061"/>
              </a:xfrm>
              <a:prstGeom prst="rect">
                <a:avLst/>
              </a:prstGeom>
              <a:noFill/>
              <a:ln w="9525">
                <a:noFill/>
                <a:miter lim="800000"/>
              </a:ln>
            </p:spPr>
            <p:txBody>
              <a:bodyPr wrap="none">
                <a:spAutoFit/>
              </a:bodyPr>
              <a:p>
                <a:endParaRPr lang="zh-CN" altLang="en-US" sz="2700" b="1">
                  <a:solidFill>
                    <a:srgbClr val="FC7603"/>
                  </a:solidFill>
                  <a:latin typeface="微软雅黑" panose="020B0503020204020204" pitchFamily="34" charset="-122"/>
                  <a:ea typeface="微软雅黑" panose="020B0503020204020204" pitchFamily="34" charset="-122"/>
                </a:endParaRPr>
              </a:p>
            </p:txBody>
          </p:sp>
        </p:grpSp>
        <p:grpSp>
          <p:nvGrpSpPr>
            <p:cNvPr id="34838" name="组合 20"/>
            <p:cNvGrpSpPr/>
            <p:nvPr/>
          </p:nvGrpSpPr>
          <p:grpSpPr bwMode="auto">
            <a:xfrm>
              <a:off x="14940" y="2743"/>
              <a:ext cx="3264" cy="4268"/>
              <a:chOff x="14940" y="2743"/>
              <a:chExt cx="3264" cy="4268"/>
            </a:xfrm>
          </p:grpSpPr>
          <p:sp>
            <p:nvSpPr>
              <p:cNvPr id="16" name="泪滴形 15"/>
              <p:cNvSpPr/>
              <p:nvPr/>
            </p:nvSpPr>
            <p:spPr>
              <a:xfrm rot="8064662">
                <a:off x="15217" y="2743"/>
                <a:ext cx="1950" cy="1950"/>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34845" name="文本框 3"/>
              <p:cNvSpPr txBox="1">
                <a:spLocks noChangeArrowheads="1"/>
              </p:cNvSpPr>
              <p:nvPr/>
            </p:nvSpPr>
            <p:spPr bwMode="auto">
              <a:xfrm>
                <a:off x="14940" y="5947"/>
                <a:ext cx="3264" cy="1064"/>
              </a:xfrm>
              <a:prstGeom prst="rect">
                <a:avLst/>
              </a:prstGeom>
              <a:noFill/>
              <a:ln w="9525">
                <a:noFill/>
                <a:miter lim="800000"/>
              </a:ln>
            </p:spPr>
            <p:txBody>
              <a:bodyPr wrap="none">
                <a:spAutoFit/>
              </a:bodyPr>
              <a:p>
                <a:r>
                  <a:rPr lang="zh-CN" altLang="en-US" sz="2700" b="1">
                    <a:solidFill>
                      <a:srgbClr val="F69240"/>
                    </a:solidFill>
                    <a:latin typeface="微软雅黑" panose="020B0503020204020204" pitchFamily="34" charset="-122"/>
                    <a:ea typeface="微软雅黑" panose="020B0503020204020204" pitchFamily="34" charset="-122"/>
                  </a:rPr>
                  <a:t>动态跟踪</a:t>
                </a:r>
                <a:endParaRPr lang="zh-CN" altLang="en-US" sz="2700" b="1">
                  <a:solidFill>
                    <a:srgbClr val="F69240"/>
                  </a:solidFill>
                  <a:latin typeface="微软雅黑" panose="020B0503020204020204" pitchFamily="34" charset="-122"/>
                  <a:ea typeface="微软雅黑" panose="020B0503020204020204" pitchFamily="34" charset="-122"/>
                </a:endParaRPr>
              </a:p>
            </p:txBody>
          </p:sp>
          <p:sp>
            <p:nvSpPr>
              <p:cNvPr id="34846" name="文本框 6"/>
              <p:cNvSpPr txBox="1">
                <a:spLocks noChangeArrowheads="1"/>
              </p:cNvSpPr>
              <p:nvPr/>
            </p:nvSpPr>
            <p:spPr bwMode="auto">
              <a:xfrm>
                <a:off x="15824" y="3209"/>
                <a:ext cx="828" cy="1064"/>
              </a:xfrm>
              <a:prstGeom prst="rect">
                <a:avLst/>
              </a:prstGeom>
              <a:noFill/>
              <a:ln w="9525">
                <a:noFill/>
                <a:miter lim="800000"/>
              </a:ln>
            </p:spPr>
            <p:txBody>
              <a:bodyPr wrap="none">
                <a:spAutoFit/>
              </a:bodyPr>
              <a:p>
                <a:r>
                  <a:rPr lang="en-US" altLang="zh-CN" sz="2700" b="1">
                    <a:solidFill>
                      <a:schemeClr val="bg1"/>
                    </a:solidFill>
                    <a:latin typeface="微软雅黑" panose="020B0503020204020204" pitchFamily="34" charset="-122"/>
                    <a:ea typeface="微软雅黑" panose="020B0503020204020204" pitchFamily="34" charset="-122"/>
                  </a:rPr>
                  <a:t>4</a:t>
                </a:r>
                <a:endParaRPr lang="en-US" altLang="zh-CN" sz="2700" b="1">
                  <a:solidFill>
                    <a:schemeClr val="bg1"/>
                  </a:solidFill>
                  <a:latin typeface="微软雅黑" panose="020B0503020204020204" pitchFamily="34" charset="-122"/>
                  <a:ea typeface="微软雅黑" panose="020B0503020204020204" pitchFamily="34" charset="-122"/>
                </a:endParaRPr>
              </a:p>
            </p:txBody>
          </p:sp>
        </p:grpSp>
        <p:grpSp>
          <p:nvGrpSpPr>
            <p:cNvPr id="34839" name="组合 18"/>
            <p:cNvGrpSpPr/>
            <p:nvPr/>
          </p:nvGrpSpPr>
          <p:grpSpPr bwMode="auto">
            <a:xfrm>
              <a:off x="10405" y="3700"/>
              <a:ext cx="2357" cy="4600"/>
              <a:chOff x="10405" y="3700"/>
              <a:chExt cx="2357" cy="4600"/>
            </a:xfrm>
          </p:grpSpPr>
          <p:sp>
            <p:nvSpPr>
              <p:cNvPr id="18" name="泪滴形 17"/>
              <p:cNvSpPr/>
              <p:nvPr/>
            </p:nvSpPr>
            <p:spPr>
              <a:xfrm rot="13535338" flipV="1">
                <a:off x="10811" y="6349"/>
                <a:ext cx="1950" cy="1952"/>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34842" name="文本框 7"/>
              <p:cNvSpPr txBox="1">
                <a:spLocks noChangeArrowheads="1"/>
              </p:cNvSpPr>
              <p:nvPr/>
            </p:nvSpPr>
            <p:spPr bwMode="auto">
              <a:xfrm>
                <a:off x="11419" y="6817"/>
                <a:ext cx="828" cy="1064"/>
              </a:xfrm>
              <a:prstGeom prst="rect">
                <a:avLst/>
              </a:prstGeom>
              <a:noFill/>
              <a:ln w="9525">
                <a:noFill/>
                <a:miter lim="800000"/>
              </a:ln>
            </p:spPr>
            <p:txBody>
              <a:bodyPr wrap="none">
                <a:spAutoFit/>
              </a:bodyPr>
              <a:p>
                <a:r>
                  <a:rPr lang="en-US" altLang="zh-CN" sz="2700" b="1">
                    <a:solidFill>
                      <a:schemeClr val="bg1"/>
                    </a:solidFill>
                    <a:latin typeface="微软雅黑" panose="020B0503020204020204" pitchFamily="34" charset="-122"/>
                    <a:ea typeface="微软雅黑" panose="020B0503020204020204" pitchFamily="34" charset="-122"/>
                  </a:rPr>
                  <a:t>3</a:t>
                </a:r>
                <a:endParaRPr lang="en-US" altLang="zh-CN" sz="2700" b="1">
                  <a:solidFill>
                    <a:schemeClr val="bg1"/>
                  </a:solidFill>
                  <a:latin typeface="微软雅黑" panose="020B0503020204020204" pitchFamily="34" charset="-122"/>
                  <a:ea typeface="微软雅黑" panose="020B0503020204020204" pitchFamily="34" charset="-122"/>
                </a:endParaRPr>
              </a:p>
            </p:txBody>
          </p:sp>
          <p:sp>
            <p:nvSpPr>
              <p:cNvPr id="34843" name="文本框 25"/>
              <p:cNvSpPr txBox="1">
                <a:spLocks noChangeArrowheads="1"/>
              </p:cNvSpPr>
              <p:nvPr/>
            </p:nvSpPr>
            <p:spPr bwMode="auto">
              <a:xfrm>
                <a:off x="10405" y="3700"/>
                <a:ext cx="1824" cy="1064"/>
              </a:xfrm>
              <a:prstGeom prst="rect">
                <a:avLst/>
              </a:prstGeom>
              <a:noFill/>
              <a:ln w="9525">
                <a:noFill/>
                <a:miter lim="800000"/>
              </a:ln>
            </p:spPr>
            <p:txBody>
              <a:bodyPr wrap="none">
                <a:spAutoFit/>
              </a:bodyPr>
              <a:p>
                <a:r>
                  <a:rPr lang="zh-CN" altLang="en-US" sz="2700" b="1">
                    <a:solidFill>
                      <a:srgbClr val="23456E"/>
                    </a:solidFill>
                    <a:latin typeface="微软雅黑" panose="020B0503020204020204" pitchFamily="34" charset="-122"/>
                    <a:ea typeface="微软雅黑" panose="020B0503020204020204" pitchFamily="34" charset="-122"/>
                  </a:rPr>
                  <a:t>投稿</a:t>
                </a:r>
                <a:endParaRPr lang="zh-CN" altLang="en-US" sz="2700" b="1">
                  <a:solidFill>
                    <a:srgbClr val="F69240"/>
                  </a:solidFill>
                  <a:latin typeface="微软雅黑" panose="020B0503020204020204" pitchFamily="34" charset="-122"/>
                  <a:ea typeface="微软雅黑" panose="020B0503020204020204" pitchFamily="34" charset="-122"/>
                </a:endParaRPr>
              </a:p>
            </p:txBody>
          </p:sp>
        </p:grpSp>
      </p:gr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1446" name="Rectangle 2"/>
          <p:cNvSpPr>
            <a:spLocks noGrp="1"/>
          </p:cNvSpPr>
          <p:nvPr>
            <p:ph type="title"/>
          </p:nvPr>
        </p:nvSpPr>
        <p:spPr>
          <a:xfrm>
            <a:off x="467360" y="51276"/>
            <a:ext cx="5048250" cy="369094"/>
          </a:xfrm>
        </p:spPr>
        <p:txBody>
          <a:bodyPr wrap="square" lIns="67627" tIns="35242" rIns="67627" bIns="35242" anchor="ctr"/>
          <a:p>
            <a:pPr eaLnBrk="1" hangingPunct="1"/>
            <a:r>
              <a:rPr lang="zh-CN" altLang="en-US" b="1">
                <a:latin typeface="微软雅黑" panose="020B0503020204020204" pitchFamily="34" charset="-122"/>
                <a:ea typeface="微软雅黑" panose="020B0503020204020204" pitchFamily="34" charset="-122"/>
              </a:rPr>
              <a:t>关注主题最新动态</a:t>
            </a:r>
            <a:endParaRPr lang="zh-CN" altLang="en-US" b="1">
              <a:latin typeface="微软雅黑" panose="020B0503020204020204" pitchFamily="34" charset="-122"/>
              <a:ea typeface="微软雅黑" panose="020B0503020204020204" pitchFamily="34" charset="-122"/>
            </a:endParaRPr>
          </a:p>
        </p:txBody>
      </p:sp>
      <p:sp>
        <p:nvSpPr>
          <p:cNvPr id="61448" name="Rectangle 3"/>
          <p:cNvSpPr>
            <a:spLocks noGrp="1"/>
          </p:cNvSpPr>
          <p:nvPr>
            <p:ph type="body"/>
          </p:nvPr>
        </p:nvSpPr>
        <p:spPr>
          <a:xfrm>
            <a:off x="611188" y="1058942"/>
            <a:ext cx="6172200" cy="3805238"/>
          </a:xfrm>
        </p:spPr>
        <p:txBody>
          <a:bodyPr wrap="square" lIns="67627" tIns="35242" rIns="67627" bIns="35242" anchor="t"/>
          <a:p>
            <a:pPr eaLnBrk="1" hangingPunct="1"/>
            <a:endParaRPr lang="zh-CN" altLang="en-US" sz="2100" dirty="0"/>
          </a:p>
          <a:p>
            <a:pPr eaLnBrk="1" hangingPunct="1"/>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主题定制——免费订阅、主动推送！</a:t>
            </a:r>
            <a:endParaRPr lang="zh-CN" altLang="en-US" sz="2800" b="1" dirty="0">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endParaRPr lang="zh-CN" altLang="en-US" sz="2800" b="1" dirty="0">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endParaRPr lang="zh-CN" altLang="en-US" sz="2800" b="1" dirty="0">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endParaRPr lang="en-US" altLang="zh-CN" sz="2800"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1449" name="Picture 7" descr="images"/>
          <p:cNvPicPr>
            <a:picLocks noChangeAspect="1"/>
          </p:cNvPicPr>
          <p:nvPr/>
        </p:nvPicPr>
        <p:blipFill>
          <a:blip r:embed="rId2"/>
          <a:stretch>
            <a:fillRect/>
          </a:stretch>
        </p:blipFill>
        <p:spPr>
          <a:xfrm>
            <a:off x="7020322" y="1563053"/>
            <a:ext cx="1914525" cy="1341835"/>
          </a:xfrm>
          <a:prstGeom prst="rect">
            <a:avLst/>
          </a:prstGeom>
          <a:noFill/>
          <a:ln w="9525">
            <a:noFill/>
          </a:ln>
        </p:spPr>
      </p:pic>
      <p:pic>
        <p:nvPicPr>
          <p:cNvPr id="5" name="图片 4" descr="logo"/>
          <p:cNvPicPr>
            <a:picLocks noChangeAspect="1"/>
          </p:cNvPicPr>
          <p:nvPr>
            <p:custDataLst>
              <p:tags r:id="rId3"/>
            </p:custDataLst>
          </p:nvPr>
        </p:nvPicPr>
        <p:blipFill>
          <a:blip r:embed="rId4"/>
          <a:stretch>
            <a:fillRect/>
          </a:stretch>
        </p:blipFill>
        <p:spPr>
          <a:xfrm>
            <a:off x="-33020" y="-50800"/>
            <a:ext cx="544830" cy="470535"/>
          </a:xfrm>
          <a:prstGeom prst="rect">
            <a:avLst/>
          </a:prstGeom>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49"/>
                                        </p:tgtEl>
                                        <p:attrNameLst>
                                          <p:attrName>style.visibility</p:attrName>
                                        </p:attrNameLst>
                                      </p:cBhvr>
                                      <p:to>
                                        <p:strVal val="visible"/>
                                      </p:to>
                                    </p:set>
                                    <p:animEffect>
                                      <p:cBhvr>
                                        <p:cTn id="7" dur="500"/>
                                        <p:tgtEl>
                                          <p:spTgt spid="61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5" name="标题 1"/>
          <p:cNvSpPr/>
          <p:nvPr/>
        </p:nvSpPr>
        <p:spPr>
          <a:xfrm>
            <a:off x="1657350" y="0"/>
            <a:ext cx="5954316" cy="520304"/>
          </a:xfrm>
          <a:prstGeom prst="rect">
            <a:avLst/>
          </a:prstGeom>
          <a:noFill/>
          <a:ln w="9525">
            <a:noFill/>
          </a:ln>
        </p:spPr>
        <p:txBody>
          <a:bodyPr anchor="ctr"/>
          <a:p>
            <a:endParaRPr lang="zh-CN" altLang="en-US" sz="2100" dirty="0">
              <a:solidFill>
                <a:srgbClr val="000000"/>
              </a:solidFill>
              <a:latin typeface="华文行楷" panose="02010800040101010101" pitchFamily="2" charset="-122"/>
              <a:ea typeface="华文行楷" panose="02010800040101010101" pitchFamily="2" charset="-122"/>
              <a:sym typeface="华文行楷" panose="02010800040101010101" pitchFamily="2" charset="-122"/>
            </a:endParaRPr>
          </a:p>
        </p:txBody>
      </p:sp>
      <p:sp>
        <p:nvSpPr>
          <p:cNvPr id="2" name="标题 1"/>
          <p:cNvSpPr>
            <a:spLocks noGrp="1"/>
          </p:cNvSpPr>
          <p:nvPr>
            <p:ph type="title"/>
          </p:nvPr>
        </p:nvSpPr>
        <p:spPr>
          <a:xfrm>
            <a:off x="508794" y="50641"/>
            <a:ext cx="4752975" cy="369094"/>
          </a:xfrm>
        </p:spPr>
        <p:txBody>
          <a:bodyPr wrap="square" lIns="67627" tIns="35242" rIns="67627" bIns="35242" anchor="ctr"/>
          <a:p>
            <a:r>
              <a:rPr lang="zh-CN" altLang="en-US" b="1">
                <a:solidFill>
                  <a:schemeClr val="tx1"/>
                </a:solidFill>
                <a:latin typeface="微软雅黑" panose="020B0503020204020204" pitchFamily="34" charset="-122"/>
                <a:ea typeface="微软雅黑" panose="020B0503020204020204" pitchFamily="34" charset="-122"/>
              </a:rPr>
              <a:t>主题定制</a:t>
            </a:r>
            <a:endParaRPr lang="zh-CN" altLang="en-US" b="1">
              <a:solidFill>
                <a:schemeClr val="tx1"/>
              </a:solidFill>
              <a:latin typeface="微软雅黑" panose="020B0503020204020204" pitchFamily="34" charset="-122"/>
              <a:ea typeface="微软雅黑" panose="020B0503020204020204" pitchFamily="34" charset="-122"/>
            </a:endParaRPr>
          </a:p>
        </p:txBody>
      </p:sp>
      <p:pic>
        <p:nvPicPr>
          <p:cNvPr id="5" name="图片 4" descr="logo"/>
          <p:cNvPicPr>
            <a:picLocks noChangeAspect="1"/>
          </p:cNvPicPr>
          <p:nvPr>
            <p:custDataLst>
              <p:tags r:id="rId1"/>
            </p:custDataLst>
          </p:nvPr>
        </p:nvPicPr>
        <p:blipFill>
          <a:blip r:embed="rId2"/>
          <a:stretch>
            <a:fillRect/>
          </a:stretch>
        </p:blipFill>
        <p:spPr>
          <a:xfrm>
            <a:off x="-36195" y="-50800"/>
            <a:ext cx="544830" cy="470535"/>
          </a:xfrm>
          <a:prstGeom prst="rect">
            <a:avLst/>
          </a:prstGeom>
        </p:spPr>
      </p:pic>
      <p:pic>
        <p:nvPicPr>
          <p:cNvPr id="4" name="图片 3"/>
          <p:cNvPicPr>
            <a:picLocks noChangeAspect="1"/>
          </p:cNvPicPr>
          <p:nvPr/>
        </p:nvPicPr>
        <p:blipFill>
          <a:blip r:embed="rId3"/>
          <a:stretch>
            <a:fillRect/>
          </a:stretch>
        </p:blipFill>
        <p:spPr>
          <a:xfrm>
            <a:off x="755650" y="419735"/>
            <a:ext cx="7201535" cy="4086860"/>
          </a:xfrm>
          <a:prstGeom prst="rect">
            <a:avLst/>
          </a:prstGeom>
        </p:spPr>
      </p:pic>
      <p:pic>
        <p:nvPicPr>
          <p:cNvPr id="9" name="图片 8"/>
          <p:cNvPicPr>
            <a:picLocks noChangeAspect="1"/>
          </p:cNvPicPr>
          <p:nvPr/>
        </p:nvPicPr>
        <p:blipFill>
          <a:blip r:embed="rId4"/>
          <a:stretch>
            <a:fillRect/>
          </a:stretch>
        </p:blipFill>
        <p:spPr>
          <a:xfrm>
            <a:off x="395605" y="419735"/>
            <a:ext cx="7456170" cy="4267835"/>
          </a:xfrm>
          <a:prstGeom prst="rect">
            <a:avLst/>
          </a:prstGeom>
        </p:spPr>
      </p:pic>
      <p:pic>
        <p:nvPicPr>
          <p:cNvPr id="12" name="图片 11"/>
          <p:cNvPicPr>
            <a:picLocks noChangeAspect="1"/>
          </p:cNvPicPr>
          <p:nvPr/>
        </p:nvPicPr>
        <p:blipFill>
          <a:blip r:embed="rId5"/>
          <a:stretch>
            <a:fillRect/>
          </a:stretch>
        </p:blipFill>
        <p:spPr>
          <a:xfrm>
            <a:off x="179705" y="460375"/>
            <a:ext cx="7513955" cy="418592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40" name="AutoShape 2" descr="data:image/png;base64,iVBORw0KGgoAAAANSUhEUgAAA+MAAAJnCAYAAAD80oKqAAAgAElEQVR4Xuy9CZgkRZn//1af09M908wMcwMjMLgih+iigILoCMoqym/xWE4BUTxQQVEUwQUURJHDwQM8dhEQvNk/hyznIB4cCigI6sqADNccMHf39PRV9c/I6qiOio7jjays6qyqbz3PPFOd+UbEG594IzK+EZlZubv+8mKB8MkUgReGt6UF7S9lyqcsOwNeYa0jeL1ubl9YIljXjMAfVvc0bf9HXw4LM/AK4wVrEAABEAABEMgagdwdj0KMZ61RVo1sS/PaIMa57QJeXFJFO8Fr7zkQ42HUamf94Jqepu3/6MthcQZeYbxgDQIgAAIgAAJZI5C77ZE12BnPWKusGZ1Nc1pfzJhX2XUHvMLaRvB69ezNYYlgXTMCf3pxWtP2f/TlsDADrzBesAYBEAABEACBrBHI3fZniPGsNcqafCTGWyDGue0CXlxSRTvB69XbQoyHUaud9Z9eisR4k/Z/9OWwOAOvMF6wBgEQAAEQAIGsEcj9759WY2c8Y63yUmEObZtbkzGvsusOeIW1jeC158xNYYlgXTMCj66b3rT9H305LMzAK4wXrEEABEAABEAgawRyv3oYYjxrjbKO5tBMghjntgt4cUkV7QSv3WdAjIdRq531Y+unN23/R18OizPwCuMFaxAAARAAARDIGoHczQ+tws54xlplfW4uzSiszphX2XUHvMLaRvB65TYbwxLBumYE/rqht2n7P/pyWJiBVxgvWIMACIAACIBA1gjkbnwQYjxrjbKxZS715iHGue0CXlxSRTvB6xW9G8ISNYn1B973bqKRaKGirTeu8X//7Jc1r/nfN27TtP0ffTks3EJ4vfNf59KpX70lrABYV53ANz7/drrpIVzvqw4aBYAACIBARgnkbvgjxHjW2mZT61yaPoqLM7ddwItLqmgneL18GsS4Su2DR0QiPPrss+/+dNxRH46/X3Xdd+mB+38Xf//BT2onyv+xeZum7f/oy+F9mXutWHbnQ/SaV25HR/zbrjSabwkrCNZVIfDz2x6nh//6HC056F+rkj8yBQEQAAEQyD6B3P/8YSVuU89YO/W1zaOekVUZ8yq77oBXWNsIXot71oclamDrk458T5kIf/Wremm0pYMe/VPxFw2kKP/ej39REwrL+2Y0bf9HXw4LsRBev77rYbrgU28LKwDWVSdwxqW30Zve8pqql4MCQAAEQAAEskkgd/0DEONZa5r+9nnUPQwxzm0X8OKSKtoJXjtNhRgXLD5y9LgQ3/PVs6k1P0Td3d1FTv398f9/emRjSZBfcW31BflTW2Y0bf9HXw7vy9xrxT3LHqavnPLWsAJgXXUCX1h6Ox24BGK86qBRAAiAAAhklEDuF/e/kGhn/D37LoirFKVnVc1kL47tte+b6KxvXFeWh27rK0s9L7+7nOL67MrD5xMLisVooGM+dQ2tDM5C+nT8qefSD79xtrd9bG3ia1cTbx9TU5ue/MVL6c3v+I/geuoJss4raQWrFWOC16KudWy33rjrrNj2N39bS+p3mYHpmOucz/51+y+hi77/85J/Lnth5DvvqujJx7yXvnPZNSR2w6UIz+fz1NIyfhvvpoHheJf8Y588lr79o3G/2AADDVcMzGT3/0rHviR9WVSnmrFZydinjkPV8tF3jfGNhYHh4DQPGft+e/ef6MuftIvxaaNbaaev30O5R5+kwp47x+U+8vn0dtKnd7db67Kpf7jsnLTVj7tgiDQHHfRWuv6GX7EQ28rwHWdlHhlxff/iZbfTAW9+NTdb2IEACIAACDQYgdzP7k0mxgWH972+KMijPIxY5HnTyeNOOZeuWloUjKY81Lxd+ciyhY3M87BjTqajP3ZmnK/LRz1f3SfVb7WOLn9cPLixMzhlPnVu5Ytx3R/hq4mfqQ5629l42fIL4eurvy2OfOmyzEv67ootTh9KysbETvDavmOtD2vZ+Tftvm38968fe4ls32UCeV7+zUmjpn3dG5bQH36/zOmfyFMvTy3HlFhNI85/4rj3lW5PP+7oA6i160DKLd6WBgsL4+SdueepsPwl2mXxg3TG528t7Y5/86qfBbELNX52aFai/u+KEU7/tY1rvvE97djkjn2VjHsh/dJUjkyfxvhXCb+Qse/397jFuKjTq756Gz111jso35qnXd79LXryZ5+kzSMjoSEc2/tErUusVirGbcJfLdNkI87bjpsgJPFTz0eI8TccCDGeKMiQCARAAAQagEDup79/nrUz/h9vKE5QuZ8o3zJTmV49Lo69ap830SMP/Dq21dOIY2o623e1IGEjxPhRH/1CWVqT33p+x33yHLrqsnPooP93LH3os1+Nk+h+i7/PuPhHdMFpx5T5bKofl5VuN9S1gDoGeHcc6HWXHE1+6+f0cgV/Uzurx13fXfU1+fPRMy+ly8//lLXtufyyyEv6zmkHGfeV9rEQXgvbx8WsK92SPWZzs43tlv2l+Jy1+Mi08pj4+2Onn0ffufCsCbZ6GjUvPR/dIfW8+P7aSMx/7YqfWv2QJ045/j/iXfHX79VFZ5x/Gd38z2n0sj0/WZb9s794G510/L/TCSecEN+uLnbHl/5wPO8gOEzj54e3rbj/i6I4Y6fJRrqpj9VM9yvqz0n6sqmPybFcOOO7rrhY2fqxnsbExndN8J3n8A7hde9v/kxnf+xga7ZT2lpo96O+TY/99GTqyrXSTuf9ih76TGW3tc/s7YjLW7dxqFSu6ZjulCudaqvnu+Qtb6VfXH+zF53I/+e/vIne++53lvkny5UZqPlzfPQWbDA49zt30OvfuFeSpEgDAiAAAiDQAARyP/4dT4zLuh65f1GUR+nKqm86Lo/pnN5y2LH0wUjsivN7RmL8jIuvnYBSz0/PSy9f9e9dR59MN177bWPzqOnUMsT3YyMxfk0kxqV/IgNbfdVzsiCbT6FxMjJ1AbVtCRfjen1M7WSqk42tLT/Tcb2OgoWw+8gXLqUrvlIU3L5PUn5Z5GXrL642SnrOx1U/L3jNa+WJ8YNfVRTjdzwyLrJN5ZnsbGltth/97Hl0+dfPor1fv4QuuPynJO308qQv+nk9vUxn8+PTHyiK8dlzBmn61E760nkn0JXXttPC/YqPzfT96eV0yUVfoTe9+a00MJKnVS+0xWL8kv+urhhfNbotu/+LmDGNV/qY5OvLLns5Zqjl2GLONV5y4jRJXw65JiXpl/qYabuu+Rjq9a+UlcgvhNf9v3WLcZHf3u+/nJ74n49T/0Ce9jrqO/T41cfTAHVxms5po4tck7EQvja78y+4iM484zNxMtXOlsYlovWybQKcuyBgqwsXmhDj+x4AMc7lBTsQAAEQaDQCuet++xxrZ1xW/KgDtou/RunKWJiOy2PC8KIf/Zo+c8yb4jRvOewYuuuGH01gKfJU05j+FolsNtL+nUd/jG669jtlfvr8E8bHfiIS498UYrzcP1tdVQ66T5UEymj3QmrtL1/ssOWnlsspU2Uq62XzXWVm+i7L0/NR//7wGZfQdy/4NIk2OfIjX5gQM4L1iZ8p3oWQ9JNFXjJORf0PfPv7SlWzMVXrHtLHkjATvOa0uMW1nu/b9prjLOq2P68pnXfZCjt5Xk/zkc9+ma74+hcjMf5mOv8744LXZK86o54X32V61Q+1LJn2MyceUbpNfd6CERrduoW+cdkpdMXlq2jKlH/QxZecRYe87UjKt7TFQly+Vf2i//pJEuzsNGvy0YvkAvq/bTyVBcpxTR2v5DlbrOnOCrtKyuFWPq2+bBrn1DqH9ssk/ZY7NuvXFy4rYRfC64HfPUJnffigUvadnS2x4FY///bu19KXD9ubxC75Z3/5B/rfX/6x7PwDV34kxL0JtrNndsbHXlw3SOp33VC3O+/8i+isM4ti3JZWpFmy5K20bNntTh9Felt58rjJRpxz+cw5b3LsvO/eSfvs/6qKuCIxCIAACIBA/RLI/eg3YWJcVPWYNxYFeZQ2/l//W+JQj4vvZy79OZ1/yntpybuOoQ9EAkwc2/N1b6LTL5oozEORiryOicT0jyIxfehRH6ObryufZMj8pM+632p66Z/ug6yPrLup3rpNaD2EfaFnIeX6eGJczV/nrbaRzc7EwVQ/U95qnoKrLS6Ena1NbKxDuGWRl8qVUxdTX3LFlxrHnPxVG8FrFo2L59D00v7tr5kbf73l4dXGLPTz4u+TTvsyfe/iL05Ip5771/3eTA/dd7fTLbVMtRzxXaT/8rd5gvlzHzoy3h0XYnzLwCANbFwb7YS/mZYcvAt97SvFHfIpPdNLu+Jf+/6Pk+Jip1tLc9j9X8SI6EPLbiyOoXpcqOOael4dp1yO2eLMNuazK2kxTNKXTeOOvBbYmHD99PVL15jrY+Q7z/ExhNcff18uxkX++5xwBf35uo/FRY2MFNflBwbz1N8yQjNa2qm1NRcfa2vLxcJd2A5G5zkfXbiahKxN3IaKcWkvxPhPf3FTyT2ueBYJpACXadRjMkNufjYxb+ImxPhr3wAxzokp2IAACIBAIxLIXXzTk0E74wLCae8svmk1Shv/r/8tQcnjOrj9DjmS3nPyeXG6f3nNG+mkc68sM7Gl0/OR5avHRdol7/4wLfvld70+qn6L74d98Cy64QfnGdvZVpbKIa0AmbNwJ1rz/FPB2en1kb7Z2svGU2ch6s7J2xUHsk2O+exS+tHXT6HTL7+dLvzoW0nEwn23FgWOiTEHQpZ5HXHKhfSTpaeX6mfjaKqnjSeHicsmKS+9n7naTO/Datua6qXGnBwTQscZV/+1+frDcz5Utjsu7Lb2baLR6KVV3dvMjKus7ooff873K8XvTR/SPoKRqw+Z+rJrzNbHbs64l2achtRdrYf0mxNnwja0XyYZ/3xcfOe9gRIZhPB65rG/0+knvqWUbUcksIUY/9/vf9hbVC4S54ec+F/0W4atmtnCOVPonC9/nc754mfjw8+v2Uri2LHHfZC++vVvxcfE3/KcTKses+WhppH2Mr0ox5a3elwvV/fdl5/uu6kuPrgX/tddtMPur/CZ4TwIgAAIgECDEkgkxgUL12RbstInMB/9yrV0+ReOjiePHDFuE/uuSYwuxvV2M03WpI2czMvJ7YfO+W/6/jkfiE/rvrjiIamolHmGTLBUPyQXkyhxTVJNokfNQxXjanmm4za+6gKJmkcWxHg1eMk+knTSb4uvSmNL5BsSX9yFMemvq5/Yzukxo4txWx82jUFyge//Hv5Nqd/6RI8qyEUisUsuPkKEi4+8Pb0WQjxJ+6h9yBQ3el9Wx+/QMdYXD5XGZ0hsmq5DrrFarWvSfsldmLT5ZmqfSpiF8NLFuPDlgA8VF63l5537Lo6E8hvjP6+56jd00/3Ly86HinFTfXUxbrMRx6V4Nwl69fyPfnIjHXPEu6K7Wg6ma396Uyzw1TSyDCnS5d+6iNd9sdnbxD7EuKk1cQwEQAAEQMBFILEYN03o9IJsEzc5edQnRDK9b0eMI8bfcXxxN1JOzvXdd91/dQfJJcZtPnJ4cEMxZIKl+yP+5t6xEGJnaktOetnG6s74q994aNwupsUOLiPVLou8ZDyETvrVeoXsoodwS8LL5pepXFPbuuJHzzvpzrgUSiK9FOMyb5/gEYJcfPbZd3867qjiTqEU4eJ7rYS4KCukfeTOuFjcVMcg8V30OXUcdI0NvjHX1s5qniExaLMNrbs+hnDiTNiE9kvTQqdLmKttYYs93yIRh2cILynGxe3o4rZzeVu6LGdwuECHfPL79LPLP0B9W4foA5/6Ed19+Ullbsh0If9LgbrihYG4XPn3VdfeQMcdfVicvxC3ql+LFhRfGmcS4yIf9bxMJ/IVYvyqa2+Mz//nuRfSl84uzgNkPuK79MNWnnpcr6deru9vDifsjHMiHTYgAAIg0LgEEovxSnfGxa3JNjGu4tYn9rbJnyqmpfCTO0Lq5Ny2Q6yLcblz7ypPP5fG5ErkGTLBkmW6JqVJJ402MWg6LttM56uLcbVtJ0OM14qXOhlX2XAFdhJxxB2mQuLLlCc3zm12vsU07s649E1nahPzHD5SlNPIxuhB2d6ainDpX0j7qGJc5yDHQd84yxnLTfFs4+lb+HC1Q0jdTe2vXztM47epvq5+6Ytj09in8sqSGP/0cUuc3eDNH/0e/felxZ/tFGL81ss+RJ3txefGk3ykWJUCWgrko4/9IF17zQ/ooku/R5/5VFHwCxvxUdPIv1VhrYpxmUbaHfimg+meX99Ryk8vXy1HL8tnq9df2KsLCnreXF6XXLUMt6lzYcEOBEAABBqQQLAYVycypttOXWJXvU3dJ8ZN5agTHPHdtDOrpxN/c3baVDFuamfXbd7SnitSfHGUZEKqs5F8XBNP3Q990hg6CXXZ254ZV31IOonPKi/BI3QHTm1HV19S498XT/r5pLxC49wXP6b25vZXtU6uxSFplzS2QtmmYR/SPlKMm967ILn47kDSxwrfHS+hcRDCJKTuPj9c8ZekX9piztdnffWvJDZDeImdcZsYF7vBo9HbY8TOuBDjG4dH6VOn/3jCzrivLup5m7gVxysR42oZJjF+9XU3lkx0YW/y3yT+hZ2at6leuo3Mx5XWVD7EeEhUwRYEQAAEGo8AW4zbxLFpguKb3OkTZNtk2jVJMU20bLuJrpfEqbvG+rPD+o4yZ9JVycRKcgmZYOkTUsk+Sbv4FldCyvItlKgxUOkiRtZ52USDLV5NbajGnt5/QoelJLySlJ+mGOcuzrkWC9Pom6Gsk9iHtI+6M24ry7RAaYshffFOH8u59UnKOqTutn7lO67XwdYPbYtFPna1XMwI4SXE+CePfrOzCQ/+RPkLCn9x7juod+YCbrN77XbeYWpsc+TRJ9J5F3xzgr08/+QzW0h+F0bq3/p3mYmwf+OBB9OV19wQH9LTq4Wp57xOa+VLf2zp1Dpw8r7s2ruxM84BBRsQAAEQaFACbDHeoPXPZLVCJliZrECNnQKvMODgFcar1tbN3D7NXPckcRbCyyXGxa64+PStf6HMjTSFeJL6NUMaiPFmaGXUEQRAAATsBHKXJPhpMwCtLoHZ0U+bvZjgp82q61V2cwevsLYRvF5CfIVBq6H1tk3c/9GXwwIthNeKaGf85KPcO+NhpcM6DQLfvu5uWoSfNksDJfIAARAAgbokkLvk5vDfGa/LmtaR07MXRGL8hfDfGa+jKqbqKniF4RS8XlqJ+AqjVjvrbec3b/9HXw6LsxBeK/7yd3rNK7ej/fbaJawQWFeNwH1/foIe/utztGgP/M541SAjYxAAARDIOIHcpRDjmWuibYVYghhntwt4sVHFhoLXOojxMGg1tJ4ZifFm7f/oy2GBFsLr1HfsRKd+9ZawAmBddQKXfu7faOkt/6x6OSgABEAABEAgmwQgxjPYLiETrAy6X3OXwCsMOcR4GK9aW0OM464Nbsxh7OOSgh0IgAAIgAAIZJNA7hu/emrs1S3ZdLAZvZo1f0dauxIr5dy2By8uqaKd4LVh9dNhiWBdMwLbzH1Z0/Z/9OWwMAOvMF6wBgEQAAEQAIGsEcgthRjPWpvQzEgsrYMYZ7cLeLFRxYaC10aI8TBoNbTujcR4s/Z/9OWwQAOvMF6wBgEQAAEQAIGsEcgtvQU741lrlJnzIjG+Cjvj3HYBLy6pop3gtenFp8MSwbpmBKbPjsR4k/Z/9OWwMAOvMF6wBgEQAAEQAIGsEch963//idvUM9YqYmcMO5f8RgEvPithKXgNrH0mLBGsa0aga9YOTdv/0ZfDwgy8wnjBGgRAAARAAASyRiB3+W1PQ4xnrFV6Zi+ivhdXZMyr7LoDXmFtI3iNbnw2LBGsa0agtXf7pu3/6MthYQZeYbxgDQIgAAIgAAJZI5D73p0rIMYz1ipdM3eggXXYueQ2C3hxSRXtBK+W/ufDEsG6ZgTy3Qubtv+jL4eFGXiF8YI1CIAACIAACGSNQO6/lz0DMZ6xVmnfZnsa3oCdS26zgBeXVNFO8OoaXBmWCNY1IzDQOb9p+z/6cliYgVcYL1iDAAiAAAiAQNYI5K769bMQ4xlrlZbp21F+03MZ8yq77oBXWNsIXtNHV4clgnXNCGxqndu0/R99OSzMwCuMF6xBAARAAARAIGsEctc/sBJiPGOt0t8+j7qHV2XMq+y6A15hbSN47TR1fVgiWNeMwFNbZjRt/0dfDgsz8ArjBWsQAAEQAAEQyBqB3DUPFyDGs9Yq8AcEQAAEQAAEQAAEQAAEQAAEQKChCeTW9kOMN3QLo3IgAAIgAAIgAAIgAAIgAAIgAAKZIwAxnrkmgUMgAAIgAAIgAAIgAAIgAAIgAAKNTgBivNFbGPUDARAAARAAARAAARAAARAAARDIHAGI8cw1CRwCARAAARAAARAAARAAARAAARBodAIQ443ewqgfCIAACIAACIAACIAACIAACIBA5ghAjGeuSeAQCIAACIAACIAACIAACIAACIBAoxOAGG/0Fkb9QAAEQAAEQAAEQAAEQAAEQAAEMkcgFTE+qztH0U+kxZVTv8vamo6pJHzpbfm48tXPhfjA9TvULqT1fUxs9amUv89Hbv4h/vnKtJ1PysjUblx/fXFki+ukdUQ6EAABEAABEAABEAABEACBxiSQihjXRbhPJOkoucKZYyds1I9YJDAdc/kgy1H/F/bqgoMvHKSt2e5WOrn7J3R4/w/pLY6MbBxNHGQ2pkURjoD0LWzY3FT5qnX25efmI0pLl5HJf248cetliilTuf66+6IL50EABEAABEAABEAABEAABOqdQMViXBe6LiA2EeITixyBrYplfXFA/du3A8oVwGo9ff5PZOIWmkmZ2sSlS7z7AlhvM9fOuM5OtomrPnZhWh1G3HbjxJxPVIfHha81cB4EQAAEQAAEQAAEQAAEQKBRCKQixn2iRBfDXHguIejb1ZRiSt+5te166z7JdKb0Sf0fT+cXmiFMZb6+hQbdb669TUzbHk0wMTbVxy1W02VU7QUOU0xAjHN7CuxAAARAAARAAARAAARAoPkIVCzGVSFow+cSlqpI8glQXeSZRKgtP59ANOVt2iX3LQL4hHHxPP8WbA7TULHs89G3w25a6JB5uu5+MC142LtcuoxMCxE+n8V536KOmi9H8PtivPmGINQYBEAABEAABEAABEAABJqTQGpi3ITPtzPoE8iqGFLzNz0HLs7bnu217Yab7ENuqeYK84lseEIzlKlPRHPyM7WZb1HCl0a2Y9iz19VhpPpiW9zR484WJ+rdE6Y6mhYAIMabc6BFrUEABEAABEAABEAABEBAJ1A1Me4T4lxRpDrsylMXjFKch96KzRWMJtHOF1rJhKav/pIV5zlvactZUFBFq74oYhOhpnz14HPzSp+RXmeXGDfx0TlAjGNABQEQAAEQAAEQAAEQAAEQSEqgYjHOuTXXJBJNu60+YWcS3CZxyBXwsjzVv5CdcZO/nEUI323qSZjqt1Priwo2oW5aFNGDqRo74/6A9T8z7s+jaOG7Y8IWd/px2wKD7dl5F0eu77ADARAAARAAARAAARAAARBoTAIVi3ETFp8g9e3Gum631sWVLN+2e2trtpCXw5lEmS8c0t719e2Km3ZpVR99u/a+/E311V9y57qrwLbAYPcrfGe8GnEn441zhwVnEcXXDr64wnkQAAEQAAEQAAEQAAEQAIHGIFBzMc55vtgkfn1i0yTSOQJKF/Omv0NFnj800heaOjPVB67/HF76rd22W719Cy4uf4u+p8soSdz52xEWIAACIAACIAACIAACIAACIJCMQM3FuMlNjliU6bg7i76dXs5z1eqt37rfIbfZT6xzukLTtqDAOa4vYpjq7LpN3SXG1byzsDPuakNXXHLb2sTCljZZd0UqEAABEAABEAABEAABEACBRiGQqhhXBRdXNAuQXOHsuw1Yfcu6qXybuFaPm+qgp9MFlknQpnWbeghTzs625K37bBKq0sa0y21aHHEJT+7O9Lgf/AWLEEZqPblxp8eoa3HCtAACQd4owyXqAQIgAAIgAAIgAAIgAALpEUhVjKfnFnICARAAARAAARAAARAAARAAARAAgcYlADHeuG2LmoEACIAACIAACIAACIAACIAACGSUAMR4RhsGboEACIAACIAACIAACIAACIAACDQuAYjxxm1b1AwEQAAEQAAEQAAEQAAEQAAEQCCjBCDGM9owcAsEQAAEQAAEQAAEQAAEQAAEQKBxCUCMN27bomYgAAIgAAIgAAIgAAIgAAIgAAIZJZDbOlwoZNQ3uAUCIAACIAACIAACIAACIAACIAACDUkAYrwhmxWVAgEQAAEQAAEQAAEQAAEQAAEQyDKB3MU3PYmd8Sy3EHwDAQ+Bkw/ZicXo27c+xbKDEQiAAAiAAAiAAAiAAAiAQPUJ5AaGRiHGq88ZJYBAVQh857anKUSMf+xtL6uKH8gUBEAABEAABEAABEAABEAgjEDuhfVbIcbDmMEaBDJD4Me/ez5IjB+5/8LM+A5HQAAEQAAEQAAEQAAEQKCZCeSeWzsAMd7MEYC61zWBn977QpAY/4/XL6jr+sJ5EAABEAABEAABEAABEGgUArlnXtoCMd4orYl6NB2Bn9+3MkiMv3e/+U3HCBUGARAAARAAARAAARAAgSwSyP1zDcR4FhsGPoEAh8D1D4SJ8cP3gRjncIUNCIAACIAACIAACIAACFSbQG75qn7sjFebMvIHgSoRuOGPq4J2xg977bwqeYJsQQAEQAAEQAAEQAAEQAAEQgjk/u+FPqMY/5cFPXE+0XlSv8vMTcf0gn15qPZ6fr78TfZfOPdrdNyHTrbWX6Q54tgT6dyvLS3ZiGMHvOkg+sF1/5+Xm88nbwYwAIGUCdz80OogMX7ov841euDrq67YT2N84GCxlWPqvzZ/0Yc5pGEDAiAAAiAAAiAAAiBQCwK5x5/dbN0Z3237abEPkQ3ZvrucVNMIO/1vNS3XVtrJtJ87+6v0tahsCL4AACAASURBVHM/X+bG+475AJ19wbjglidFWnlOfJdp33DgQfT7e+4s5SHqq/rrawhp77PDeRBIm8Ctf14TJMYP2WuO1YWQ/q73w7TGCN05vRz1vN731X4YMtak3SbIDwRAAARAAARAAARAAAQ4BHKPrtg0QYzvuWg6J23JJsrDaC/zsZ0XifSyTv/Pr9KFXyoX1zJzNR89b/G3TPveoz9AX/zKNyb4pJcl8hPHhBi//OrrS75UUp8gcDAGgQoJ3PHoi0Fi/OA9Z3v7hc8lbj8U+Zhsffmb+rs6Vuh5qotp8pzs667xxFYO1z/YgQAIgAAIgAAIgAAIgEAlBHIPP7Vhghh/zU7bxHlG55x5q3byO9cZPW9TXtLG5I88dtpZF9DF550RFyu/v/uoE+iX111ZqoPNN2m/3xvfQvf95q6S66LcSuvD5QA7EKiEwN2Prw0S42/ebdaE4pL0d5mJLa0rz5A0tn4o+viZ510a91PRf7/9w1+W6iWOfevKX9DHT3hPaUwwjWfcelfSPkgLAiAAAiAAAiAAAiAAAjYCuT8sX2+9Tf11i2c4yUVpref1tC5bkYnNXh6X6V12nzrzK3Tp+V+gw488ga7/cVGMq+WKtPo5cWzfA95Cl0WTd7UsW7l6PXQ7hBoI1JLAb/+2LkiMH7DrTHaf1Q31vmTLSNi5+oXtnOm42t9/dtsD9L637RMXq/Zj1Q/bOGMby3zjUi3bEmWBAAiAAAiAAAiAAAg0F4Hcvf+3Luht6q//l+JkPkpnJSVtdAM9jcnuku//nD79ofca81bTq36I7zKdnl5P8/+OOJ7+v5/80NnKNj/lcQ6D5goj1HayCNz3j/VBYny/l7sX2PR6+GJdPy/+PuUL59PSr5zpHCdM6Uzjit7Pv3X1jfTx97+LRD8+/dxLSJzf54AldOkPflHmui9/X70mqz1RLgiAAAiAAAiAAAiAQPMQyP3mb2vZYvyNuxZvcY3SOAlJO93Ilc6Vt37OlL+etyk/NZ20F8det/8SuihaBDB9ktSlecIHNZ1sAn9cviFIjL92cfERFM7H19/1vqH2QW5atR+axhZb/3vXfxxPnznnYrL1X86YwRnLOJxgAwIgAAIgAAIgAAIgAAJJCOSWPfbSBDG+ZPdtg/KK8ijZy7TimO27mrmwOf28b9KFZ30iPqym051Qy5Hn1DJsTldSH1s5nHKDIMIYBBIQ+NM/NwaJ8Vfv2DuhlKT9w5RO9lH9nKvvSod8/VvkecmVN9CnTziM3vm+4+hT/3lxPMa89g1L6Gvf/VlZvfT+if6aILiQBARAAARAAARAAARAoKoEcrc/soa1M/7WVxV/Eimytzqk2/j+FhkJm8986TK66D8/WcpXL0PNR37nUDHl8473HEenfPHrcbl6fWz++spyMfGlxXkQqITAX57ZHCTG99ih+HOFvo+vv4vz53/nJ3Tmx44o9SNT3/T1DU45Jl9FP/7VL64qGzvUskL6ss9HHyucBwEQAAEQAAEQAAEQAIEkBHK3PLyaJcbf/pq5cf6RvbEc03nOMWHzqXOW0qXnnFLKX6bTC9LLtvnkOv5v734/feLMr8dZq3a++un2SWAjDQikTeBvz/cFifFdF/awXOD0B1ef4KTX+7lpbNH76Fe/dz19/qTDSfTj//3l1RPGDlk5vXzOWMQCAyMQAAEQAAEQAAEQAAEQSIlA7sYHV7HE+Lv2nhcXGdmzi+akkTYyU27+rrxt58TxQw5/P33sCxeW6qCWbypbzcv2nQ0EhiCQMoEnVvYHifFd5nezPOD0XZGRq6/ZxgtTn7P1Q73Pnf/d6+nMDx8e9+Nbr7+aTjl7KS09t7iQp/ZfPT99nFEhcMccFjgYgQAIgAAIgAAIgAAIgACTQO76B1Y6xfjh+8wvyyqyZ2Yd/fzQWFpbGvW8Xo6pEJGPaqfnyzn31n8/lm7/n2sm1MmU1uafLNdXPzYoGIJAQgL/XLMlSIzvOGeqs6TQ/m7rA6bjrv4pndJt9Hxs/tnsXH0V/Tdh0CEZCIAACIAACIAACIBAKgRyP7v3BdbOeCqlIRMQAIFUCTy7diBIjG8/qyvV8pEZCIAACIAACIAACIAACIBAMgK5H//uOYjxZOyQCgQmncAL6weDxPiCGZ2T7jMcAAEQAAEQAAEQAAEQAAEQIMpdc8+zEOOIBBCoUwJrNg0FifE50zvqtKZwGwRAAARAAARAAARAAAQai0DuyrufgRhvrDZFbZqIwLq+4SAxPrOnvYnooKogAAIgAAIgAAIgAAIgkF0CuR/ctQJiPLvtA89AwElg45aRIDHeO7UNREEABEAABEAABEAABEAABDJAIPfdO56GGM9AQ8AFEEhCoG/raJAY75nSmqQYpAEBEAABEAABEAABEAABEEiZQK4QfVLOE9mBAAjUiMAlNz8VJMY/fehONfIMxYAACIAACIAACIAACIAACLgIxGJ8+Z2fBiUQqJjA4oMuifM4+5oVFefVDBmce+yiiquZRIyjv1eMHRlEBNDfw8JA9vesjo9Z9y+MNqzTJpDG9Sptn5AfCIAACDQCgZIYX7zXOxqhPqjDJBFY/udflU3O339o5UJzkqpSk2KvvnkFpTG5SSrG0d9r0swNWwj6e1jTqv1diPGsjY9Z9y+MNqzTJpDW9Sptv5AfCIAACDQCAYjxRmjFDNQBk/OwRkhrcgMxHsYd1ukQQH8P45h1sZt1/8JowzptAmldr9L2C/mBAAiAQCMQgBhvhFbMQB0wOQ9rhLQmNxDjYdxhnQ4B9PcwjlkXu1n3L4w2rNMmkNb1Km2/kB8IgAAINAIBlhjPzT6ICi/eOaG+aR0XGdvyskHW7X3pTed9abgNnBYHlz+V+FpJWi6DWk7OF8/M0fJ14+8dVP8W37kfWx4yvV6OLV+9fDVfW5q0JjfVEONZjGf0d25Uh4+l/JzHLdHfi+MPd4yoROxyy7DZyTHRNS5x/Us6vtrGVJfPur8uDlxGoWO72jdc1x3OtcFkUwueIYyrfb1KMtYgDQiAAAg0OgGWGLeJZdekXQUnhbywNx3X83fZyfRJJ+dqOq7/piDQFydCxL6tfmny0X32CX1foJsWY9Q03Ml56OTDZC8maXKCkWSCZJpEmyYs3AleEh+yLMbR3yf2BvT3cibo7+bFQI6Y8T0z7htPbOfVMbFsbFYWLiv1z+ebT+xyx1lbXWz14izI+hZffYJav+YkvT4kEfghgprbRqbrICc+fHMFnAcBEAABEAgjwBbjpmx9AtQmfJOmkyKBI/SFjboI4PvOrZ9NqHDTc5hUwsfEyBYSJiam+nF21rmTc99kzeSrTXi7bH3dwDWhtaW17SxxJ2VqvlkX41mJZ+7CFfq7L+LN4yH6u/1Ommr191qIcc7dObbxyOWfT/TKcn12atkmX027+dydcY7g5ywK+3bmbeX4e2LRQl1UFn/bFp7lOZWtqwyT32p5odc3YZ/W9YrLBnYgAAIg0EwEUhfjEp4+iVahqrtMpsm2b/easyvuEr22Bq5k94srXiaDjy+gfTyzJsZ9kxY58ZD1Nglv2+TEt3vCmcTJcrm3hfrax3W+Grep28pLencF+nvx1nHOuJPGeOiLJ/T3cUKT0d8bQYz7xDJ3J9e3y88RqWq86wLXdA0IWTy1jfeyHE7Zpv5o2mV3XbfS4snNR/cZYtw3quI8CIAACCQn4BXj6uSQI1ZVsZn0OXOOGBflcHZ2pf/C1jcJ1TFy7LPKRxdArtvMXUJBMknrNnV1cmQLW9vKvk9ky4mb6TZ23y2GnN0U26SKI76rNblJW4xnNZ7R34vv7PDdNWOzUeMP/d38rDdHpKniLGT3mftMtk186uOHvojAmQJwFwe5O+O6r76FDXV8Vq8DpnSh47G+E6/vInN8czHUFx9s5XHaQbWxLRRzrnUcnr5rFvfaBTEe2rKwBwEQAAE+Aa8Yl1nJSWDSHR7VJZOol+d10WwTxKo/NlGu+65j8e34qkJeTnJt9cgKH86E3bfI4DtvCq+0blN3TcJsuyi2yY3L3rUjY6yf4blLn8B3dcO0Jjdpi3H09/JFPvR3cxSjv4+/t4JzuQ0R43p+vkUC7u5yWmJc9c+1KGC7/dwljG07xr4xOUQcc+5usi0QqCJZ91W/DtnigstM9zMJT45g98WXyCOt6xWnr8AGBEAABJqNQLAYVwH5blvl7ozru9eiDNeut2+CzBXdHP9tNhzBysmf42sIH1WM2+4w8PnuO1+pGHdd/G1inNMxTc/g2SZ+th0J022Ovlv7XJMym99pTW6qLcbR34sEOH0C/d0c7ejv5WLGd5t61sW4SUzanq/mCF9ZX9MdTRwxKW2kULaVyb2TwbXL7rrryneN4uz26zvwMk/1GuMrR+Vp46fn4WOT1vWK6zvsQAAEQKCZCFRVjNtAmm6h5gpHmSfndk3d1nd7pu3W7qQTcd/kvFp8TCxtfKXQ8AV9mrepJ5mcc0WybbfadZwzebFNNvXJDmeXQaRJa3KTJTFerXg2iWHbMfU4+rv51nYfF8EQ/X38bemuPp6kv4fcBm4SUyZ/1DEsyR073J1738KkLh71MSFJepO41m9DF+Wox3wLs67rHUc0q23AiQFuvW38Kklvu3PCd81Xz6d1vQopE7YgAAIg0CwEgsW4S9Sp0Lg7yjJNEjGuThpNt62b8ub4aJrou/LXBYDvtnmOkNADMISPT3j7nv3nLD7o/oXcturaLXHdiqfuGth2o007C65dcN/khzMxSzLZSWtyU20xjv5+kFGYmsYD3+Ib904hfXzwtQH6+7gQM4lX7phgWvCz5Rf6DHIlYtc3BnEXIF2TmiT+2XZxTcxCRbptd9qWt8nedI1wXXukoNfzmnCtG3tkKUn+al6mBQPpg15m2mLcFAvcxxiaZXKMeoIACIBArQgEiXFV/NoEJWfXRVaOsxOtT3rV/H077EnFeOhCgmSRBT6uibyrzVwvfHOJDMk4RIzbgts26dQnMOqELIkQ5kywOZM+1wTTt1tSD2I8C/GM/l5+i7xvEYCzkOazQX8fH3F8QtgnMuX5JGKXO764dsJ941Ba/ukishLxqI+9rp1xEyOXkOdMrFzXlCTXG1cbuK55nAUfDmeOz744Set6xeEPGxAAARBoNgJBYty3o6rD8036VHvbzrPvuElgcsvlim4pCExvZHcJft+kluunWkdbGt/umU2IV8KvTCT/+Ve0+KBL4kOhz0RyJ7Su3XD9FkVfR/ZNUGxlmfL1TWRMadKa3FR7Z9zUR21sqxXPeoz6yuH2a1vfRX833w2A/l4kUGl/992m7hu75HnTbdninOt2bVveIYsFof6p9qZxV/XZdC3wjdV6m7gWJzi+hwpkXzz4xDjHJxMjUyzKhQvXc/22uwOwM85tCdiBAAiAQLoE2GLcVGzobZk+e1GG7VZO/ZxNpJsm2CGTc13UmnxSJ+uu5vDVN2Rxw1WmSTyoO4o2H12LCyKNbVfSlB93Z9w2ETDmqb3B3DTR0CdvnImRaTIrJzucyYzuq69MU92yLsbR38cJoL9PjAb09/Jnyn2XZa7Y9eXjGu9cO8K+MYrrny8f3b+kY6WtLpzx2WbjEpvqdcknZEPeX6Jfa9LgoebBaY/QxYxqXq+48Q07EAABEGgmAhWJ8WYChbq6CXAn5+BYJFCPYhxtBwIlcZHCnTDNRJMrdieLSdb9mywuKDfd6xV4ggAIgAAITCQAMY6oSIUAxHgYRojxMF6wzhYB9Pew9si62M26f2G0YZ02gbSuV2n7hfxAAARAoBEIQIw3QitmoA6YnIc1QlqTm2o9Mx5WG1g3GwH097AWz7rYzbp/YbRhnTaBtK5XafuF/EAABECgEQhAjDdCK2agDpichzVCWpMbiPEw7rBOhwD6exjHrIvdrPsXRhvWaRNI63qVtl/IDwRAAAQagQDEeCO0YgbqgMl5WCOkNbmBGA/jDut0CKC/h3HMutjNun9htGGdNoG0rldp+4X8QAAEQKARCJTEeCNUBnWYXALqT5tNrif1Ufq5xy6q2NGkYrzigpFB0xNAfw8LAdnfxU+bZfGTdf+yyKyZfErjetVMvFBXEAABEOASiMU41xh2IAAC2SKQRIxnqwbwBgRAAARAAARAAARAAASakwDEeHO2O2rdIAQgxhukIVENEAABEAABEAABEACBpiMQi3HcNtd07d4QFcZtc0QQ4w0RyqgECIAACIAACIAACIBAExIoifH3H1r586tp8sMLZdKk2Xh54YUyxTaFGG+82EaNQAAEQAAEQAAEQAAEmoMAxHhztHPD1RJiHGK84YIaFQIBEAABEAABEAABEGgqAhDjTdXcjVNZiHGI8caJZtQEBEAABEAABEAABECgGQkkEuOLZ+Zo+Tr/S9htduK4+Ljy4N6mLvPiNJ6pPN1Hl896ehcHLiPpd6i9SMf1XWXjK6cWPEMY29oVYhxinNPns24zNJgneuH79I+ffIJyLxEVtiXn/0/t/xMapjy1trTHVRM/hpEvjMR/i++5XI5G88Nl54WdOK7aCpuWXFt8PBcN5SOFYhr1uPwuGco85P/iuChb5KP6YCpPHLPl7fJB/bEPtW6qby2UK/kvy1HrIv2RXOT/Og9hJ+riqq+al7CVZUuWsnzxv94m6jG1DPld+jVt+nTavGkT7bbbbrTjjjvG7dbWNu5X1mMa/oEACIAACIAACPAJsMS4T/TZzsvjusDjCPkQMa7mFyr0TPauYy6xavPDlobjt6kpVa4iD/1vX/OHLCJUg2dI+ba6QIwXyeCZcV+0Z/v80D+/GwvxV+6+B43s8Iais9N3Mzu96XHqeNVl2a5QCt5JAS7EdzN8RkaixZTW1riqos4DA1siMd5H991/XyzI582bRz09Pc2AAnUEARAAARAAgaYjUDMxzhHgKv0kYtwkemW5qgD07f7adtCFf1wBrZfn21X3+aSXLf72LZJIG25Uq8LeljYNnuqdEdzFDb0OEONFIhDj3OjOpt1jF3SUCfG2Z37vdLTlnQ9NOK/uHtsShwhbU356en3HWpTrEtEcH10Vl+WHCHVOPUKjwlS+rW4u5jZ+Ms3w8DCtX7c+FuQHHHAAzZw5M9RV2IMACIAACIAACNQBgYYR46rAk9x9gpgjaE27zj7Rr7a7LnBDfDPFj2uX3XQHgu+2dN0f/W4G125/ktv+bbv6el19fkOMQ4zXwfjqdVGI8Ze//SOxnU+ICxshxvOFfHRj9viucYHKHxkq30827y6raSZaMHako1unSx/WDra0H8vbkF76pNbNsPJQPGQos9L0rsaayNhfj9hNpZ1c+ZuE+8DAAN1+++3x7vjixYu9sQQDEAABEAABEACB+iPAFuO+qumizWcvzqf1zLitbM4utm932XULOPd2a9OuPMc3F0N98YGz8MBpExMPmY7js4+nyQfX4obNZ4jxIhnsjHOiOrs2UoxzhHhci3f8Mf5P1aKqro3PKdUdl8zyaPGI2WYsoeGkLs/9bwzRmI9lIJ5PFx81fSlvg761t5xhCUHL3OTjhLIUZ8oJlZesnzPxn8hIOTLmm6n+Ypfc9Fy4uH39N7/9Le2w/fYQ49ntwvAMBEAABEAABCoiwBLjegm+XUubIAsRjCG3qav+uRYF0trJtREP3UWW+YTeom7bvfYtHHD9riZPkbdPsPviS+QBMV5sJYjxisa/SU8ci/Ejvkltj32P58s7HoyUbH5czMZ6ryj6Jgo9VYoXbQolfTgmyuP/5DmDUpZeSTGteRmnGEtW2gWWjqi2MmvXpnvJOY7UV4WuLEitkyb4Jwj9MWbj1Y+qoTmp1CM35lvJRlX1JXe13X+1/iV+5WWIbFtbWiifj17kF33E/+rL2m644QbsjPN6BqxAAARAAARAoC4JNIQYNwlw2zPaHOErW9L2cjSfmBTpOc9Fc5+jty1i2G755ohZ6SP3Wfa0eJrKxc548rEjLTGuviE71idjb99O7lnjpDSxSIvP46d10C4fLxfjW577K03d7pVGgPl/eyA+rt7WrD+z3N7eTmJXNdbJ0a6r+Fs8gyw+6jm1ACkAYzuDYNZvt1bLVPO3tXrJRsu7va3cV+mj6q/4rtZX+Do8UqyPusVuqpuwlSyK5uULDmW+G7bGJ5Q7xlEej30ZOya5iTrF/mlrCkZOoszITn2Bm/BTiPLR0VG66eYb6OW7vIJ23333xulQqAkIgAAIgAAIgECJgFeMm4Sd75gqrkyCliMWQ3bGk+x4SwI2X1yC2yUe9bqLckw71hwGLh9dbcDJm1tvmw+VpOcsZvj6KHbGi4TqRoyvep72O2YjnX3nK+kQvXEDzj1904O009JNE8LjuAuW0JWvVQ4H5Bmniu3/j4pSl0jNz/TyMtMzvkleUiZ3xoduPZUKs1to2ttW0+bb5lJ35yuMXWD44Hupta345m35MZXb0dFBQ0NDsYn4rotbW//iCmuZt56/+NuUh/BR9UP+reaj+sT1X5QlP6Y6Sl9cL35z1VnNX2cmypPnRT1kTIhjsl56nOj+yDxbot3x+Cfeon9i8UD8L4S+2BnfeeedIcZtAYvjIAACIAACIFDnBKomxl0inCMWk4hxdTdab5dKxKPIy3WLPWdxwrXL7oqhJG84133lxqitLM5ihyyDw9kkxk0+ct8pwK1fI9rVhRj/41+p5YxVEf55dIsuxpOek40p0l/dS099cyG9TD0WVN5aOuGgf9I+P9qbPjIvyiQW5ivpuOjvj84v/j63+Jh+Z7vSHXK5Mz740Kcp92Keej46QH2Xd5VCVQh0cVz8LwT6yCH3F31Rdl3Hb53Wb1cvUGdnpzHsB8eEevFk+RZuZ0dnSUzKxPrL0WKxPDgm9js7SObXGR0fzzsqP8qL+xHpRHruR5YvdqSFP2qdin4MxuWL/2UVbTxMZaoLBSIGRNo4L8F/bBtccuiIGRTPyToPDkblW/gLu6HIPvpl+OipgzwJMS6bolAoLraM5gfptttui58Xx844NypgBwIgAAIgAAL1RaCmYlyg4QhxYZdEjEv0JlHOEYlq0yXdGVd9sP0MGPf2dFNeOsMku8yuNrAtLIhyk7zAzcfDFhO+OMHOeJFspWKc85NXSXZ8ZbvfeuEyevvt0+k7F8ynq84o3xlPem68n2oiOjqRKE8h6O+eS/nTZ5WyFvn89M3F3XYOI5EwCSd1Z1zk0fPBtfTYRdvEfuz2+a30+Fen0KJd2mNBLj5TT+qjkej2ZddH92PKlCm0devWOIn87trZFzZCSJp+fkuWq54z2ev+cRnGgjcq28ZT5qPaCVtbOumb7g/X3rqYMeajzQ95XD8v/RDHZZuIhQ4h7kuLPVTc7YcYd4Y5ToIACIAACIBAQxBgiXFuTXXxqYti0+3atrxDxHiof6q9bZfW9Sw1RwCbdtJD6u/yUZxzLTj4hKxPjFebpykuTGViZ9zfEpWKcVlCyDPj+m8++72MLEJvG5eZOtLFt6z/bccyEV3yJWl5cQblIp+z+82xMXGSO+PiNnXx6f5IP119Uhf9604F2v2MaOd5eEsszl+2TWu8O95x6LrYrmB4SZoQdEJ8ys/A1oH4a9eULto6MCbGu6aQPC7OyReTyTyl7RTdTnmQXC3D1vZSaIrzJnvpg/RZ2Jd236O3monyrXmP1SXO22In6isYifqIsuROtixDZSKrJs7px+XiRfx/lKcsT+QpbNVPqU7jb8mLT5t8lO0hfCzkxZ0JBWrJtcY/W0eFjugZ8uh29dGh6KfNbsXOuDUScAIEQAAEQAAE6p+AV4xzq2gSmqG3dqtlhYhxzk5z6M64Xm9bXWyiWKRXFyfUv8V3jmCWPrheUGcT+K4dbt0Xta4+v6RtJTxDFzNMMYid8SKV5hXjE3fFy+IksRgfoCs+cR9d9db96L53FsUWd1c3yc64EOPbHno2df/9PHp6wyi98nMD0S3LkSgbXUeDuRnUEYm01tGtsSAXO+TimfKB1sivXPEWcdtn6tSpsQgVQk9837JlS2yqfpdpcy1jb1NXbHU7aSPTFAWk+aOntf0tfRSiVvpny1OU77KTecn0UoTL/01++/yUvNRFDeGnWpbJJ1++JrbiVnVx83shEvK5SKC35FqinfEC3XHHbXhm3BnpOAkCIAACIAAC9U0gNTGeNgauGE+7XORXHwQgxovtNBliPFGEJBXHtnSmZ8VVxxKVJwT+I/T3U8aFuMgy6a43h9NVH+qkIz/+YRq69/uxuRDk4vPQUzk69oqVsSB/8mvF566FGG99+9r4gXHTr4ep5U3tnuotvn9Lf9FG+UWu7qnd1N8/QN3dXfH/45/ibfLyB85Nz6zL3WdRdv+Y+I/kZSReuyf4sqU/ErWRnfq/uFm7+Bkri8aeo46OxP4If0u+jr+WvTtabJAf1Ub4I8soGYw5Ll4D0N0t6hrlOZaVqPuWuIyxxYnoRLHcLaSWIfJSFzfiPJSPKV8dwDjbfPzm9JbW8WfGSdQ71xZVdQvdcdsy7Ix7IxkGIAACIAACIFC/BCDG67ftmtpziPFi81cixrk7vqKcJLu+ZQGaSBxHOVjSiWe6z921XDRXVN7Y29Rfob+VPcqUyykJI5sYF3XZ+XODJSEublMXn/zRq0s/g6UPAOrjAz09PUWhGX2EOOzr64u/i+Pyu55eP6fmoddNnHN91DL0fGQ5+v/SP+7AptZJpBH1LQnhsUzE3/Kj+iRZSXuVkVq+ysTmr8xXzVOvv26j8ozfyt7ZQoXR8cUHuQB05513QoxzAwJ2IAACIAACIFCHBCDG67DR4HL5C/6amUclYjwpt8l/ZlzcSv440Zljbz83VSRE/DuEuMhar2+ab1WXYvwft1wRPxcuPnJ3XK2WOCeOv+wTxWfGfZ9p06bRpk2bY7Pp06fR5s3F7/K4uBV6/FPcCR4/Vzwj/t68Wf6MnOHHxzUnxl46H5cny5bl6/4Kf4r5j/9vq5Nal3G/x33WIZ6AcgAAIABJREFU8xD26qdYB7v/0g9T+Xpe0sblv56fKw+Rn+AW/ap4nLV4hj+6ST3+3tpSoNuj29TxO+O2yMBxEAABEAABEKh/AhDj9d+GTVkD7IwXmz0tMV5fL3DzPC8uwASIcddvl//wdcWfNuPsjleyMy7EOOez+OSXyP20eDGX3t5e2rhxY+l/mbc8rpcVetzlq56X7W+bj1zfVLuk/vt8UPPVbbmMTb6px8Tb8Vtai4sj+dFc9Lx4dIN99AI38bnrzjsgxjkdAzYgAAIgAAIgUKcEIMbrtOGa3W2I8WIEpCHGbc9EV/NZ6XqLX5VFNXbGn7j6Clq0uLj7LT5yJ1x8z70UPS8+dm67j67xopsxYwatX7+e5P++BD479Xw+WpiYNXOmL8u4fPnR8/f9rWfu80/Y22xcx0U63U/TMWmjc7VxFsfVfOTfer1kvoJpvD0+9mlra4ufIx+NRPo9v7kbYtwbbTAAARAAARAAgfolUBLjWazCuccuit06+5oVWXQPPk0yARkfk+zGpBZfqRj3CW7f+UmtfA0Ld3FIdNv+mO/yNnUhxsWnsG1RfKv/y2qK4/PPWjX+EjND/WfNmkVr10UveRv7zJo5/tvpuvnatWspto/+9324diIf3Vb9W3wXH1mm/rc4J28onzlmq9rb/LT5Z/LFl5/qky29noewWzfGUfitMi1rkzHNreYrhHdHR0dJgI+OjN2yHr1B/t5778Xb1H3BifMgAAIgAAIgUMcEYjFex/7DdRBoagKVivGmhpeBygsxfuy7dqe/PvYXljfzT3qhaKf8lrX87Wz5pnOp1sveeB7d+lxMN3G4l6ekAyUTcbt06eBY8rHXmatPYCsvYy+rQ1lJMsHYQVP6CQAcheh+aUjirMp+Q730GvaxUvRKq4WPASgrvvRH8Ut04VRSyLevy8pNZG0rTrxBXljHAjxqsLb26MfsInHe3t5OmzdtogcfeghinNUzYAQCIAACIAAC9UkAYrw+2w1eg0BMAGK8vgNBiPHD39ZGK54YLquI3B2Phd/YTrn4PuPYp6hzypT498NLH+u7ySYKxvRoVZh3hcmT1mPiwoHLEcM5LQPxZ2nRw/+OO6PbhUKe2traaWR4pHg+ynB4aJjWb9hA/3ji77TnHnvFb1THBwRAAARAAARAoPEIQIw3XpuiRk1EAGK8vht76JFP0o+/9V1692taaMXy4u3J4hZ1KcLl30KQi8+2n3tO6rXxius/Oq7smvt+kHz8t73F7eFFpSmPle+sl3Mufxl7+W57Kb2yG60fM5VR8lXd9R8TuNI3Tmsb85YJNVbc+kvfJtSNy1q1ixvXdIdC9PNmkTBXhfh2C3eghQsW0MLttuNUHTYgAAIgAAIgAAJ1RgBivM4aDO6CgEoAYrzO42F4C63+3aV063VfYlWk69BfUlt+a/SzV+2xnsvrt19rubQ4ftIrFt4Jd3NZzjaJURpPesl3EuQLY7vjETvxk2ZTorsgpk+bTnPmzmkSmqgmCIAACIAACDQXAYjx5mpv1LbBCECM13eDbo2eC57S1UbPr15Hm4eKP1o2smVL/H/HSCdtbl1DLfl51DUtRzNW/Jiee8UpRC89Qtu0dtHo0DQaahusbwDw3khAiPCu6J/4zJ4zJ37BGz4gAAIgAAIgAAKNRwBivPHaFDVqIgIQ403U2KgqCIAACIAACIAACIBAQxGAGK/D5hyIXt7UNZKjq07urMj77Y+6lTZsWBvf8jqaH47/Fx9526V666S0acm1RS9tLt7bKtOI/+Vx+V06ZvpNZnErZlsuemFRoVimrTxZhilvkw/CXuYnz6t+iu/Tpk+nHbbfnnbacUcSv+8rftO3nj8Q4/XcevAdBEAABEAABEAABECgmQlAjNdh6wsx/rMPT6EjTtiFct1LiKbvFl6LTY9T+57fiIR1S3jajKVQxbzq2sjICLW0RE/Nip9oiv5tHdxKmzZupPvuu5922203mjt3Hk2b1pOx2oS5AzEexgvWIAACIAACIAACIAACIJAVAmVi/BfX35wVv+CHgcB7Dj80Pip+DqkkxKO/C/3LEvHqfP1jpV1pUwbq7rKvANNLjPT0qo08ZxPSorxKX4ykliG/Dw8P05rVq+Pf7z3wwANpm2228VUt0+chxjPdPHAOBEAABEAABEAABEAABKwEJohxKfjALFsExEKJLsalh0Mv/JM6FuwY/ym/6/+bbNv3e7RUyfKXKptfsVxQ3tw80YLxWubotvDxAhn2pfLGbA3ppU/R3rexwUwLCkKQ33LLLfHueL3/fi/EeLb6KbwBARAAARAAARAAARAAAS4BiHEuqUm208X4kV+4jAorvxmLb/ERYlx+97kqbbv//VmilmhnONLIqpQdl8zyaPGI2WasNMNJXR5P/GVdj6fyN4bHEqrpS3kbdLrMVeysi3/6c+Gjo6N08803N6UYP2zPqb7wyOT5bXu76KWNA5n0DU6BQL0TQP+q9xaE/z4CiHEfIZwPIYB44tECJx4niHEep0m3MonxwYc+XfIr92I+/j71pOejn0KaQvmWrbTlewupMNv+TPjUwzfHv1UsPuNCV5XiRaU7/lvEY6I8/k+eMyhl6ZUU0xq9OMVYstKOtnREtZVZuzbRS85pUj96Rrw1el48ny9yEf9LUV4o5OnuX98Tv8it2XbGIcYnvSvDARDIHAFMmDLXJHAoZQKI8ZSBNnl2iCdeAIATjxPEOI/TpFu5xLgQ4h0f3Eij0QvLRn84q+Rr7vjV1NI5jUauN7+kbNphL9IQtUdvQi++4Ex+9Ge129ujN59HecuPELXy75LtWPL2tnYaHhmOTYXQNtoqNEXe4rZx9TPhmEGMy7z1tOOVLwr+1tbWoi9j9ROiXOyM33TzDfTyXV5Bu++++6S3bSUOhN6mDjFeCW2kBYHGJIAJU2O2K2o1TgAxjmhIkwDiiUcTnHicIMZ5nCbdaoIY//iHafCJ/yIhxJ/eMEqv/NwA/fVrXbGfL9umKEDj46evor9eOC8+JnbJ5Q66+D7lsA3OekkBq4tjm4BWMxMiWdipn6GhoXGtPCaO1bzkd/V/kUAKbj0/k/NqGeK8+jZ1sYAg6iQE+g033BDvikOMT3posxzAgM7CBCMQSEQA/SsRNiSqIwKI8TpqrDpwFfHEayRw4nGCGOdxmnQrmxhf8cQw7fb5rfT4V6eURHjniZto8L+mx2JciHBx67q4ZV38vWiX9liQx8L8kNXU0Vn8rfLx29XFA+TFrejOjo6yeg9GYlo/JgwGhwbjXXDx6YjSSEEsXq7W2dEZ/x0fHxwX4/LucpGfzFf8L7azRZpiniK/Yvr4o92J3tFZTFs8N3YL/Zjv4q9CtAsuxLhMWygUFylG84N02223QYxPelTzHcCAzmcFSxAIJYD+FUoM9vVGADFeby2WbX8RT7z2ASceJ4hxHqdJtzKJ8X/cckUstqectJn+fuHU0u63EOhyd3zF8lHa9evFXXN9d7zjxI2lerl+RmzKlCm0devWeFe5MxLvg4ODpXTib3lOHBR/i484JtKJj7CXdjIveU4HK9OZ0nMbQaQVH7EYIBYJhN+ifrnolnzxgRjnksyOHQb07LQFPGk8AuhfjdemqFE5AcQ4IiJNAognHk1w4nGCGOdxmnQrkxgfuvf7JMT2bhcM0WMXF3exheAWO+Dyk3uJaLeLh+jx0zpo0eLiOSnUR49ZRVM6ioJZfsp+vmxs+3pK1xQa2DpAXVO64v9z2nGRVpyTH2EjPkIIq+JbCmx5XqZTBbg4JtPI72rZer6lnzZTfNo6sDV66Vx0Jh/vj1Mu2h2Pvxc6olvUczQyOkS3334rdsYTRvXiRfNp+YqV1tTivO3jSudyBwM6v7GS8He1qe2cLw5Uj022vvS+87b8Q9LxqTa2JfpXuu0rYzA0FkPt0/W6sXNr5BgPiZskY7GIDO41wnX9EfkknQNkLTprEU+1YB4SO0naIC1Oqp9cn7l2tnrp6XUf0pznQownia5JSKOL8UOO+k968f5zY2GtCnIhvsVHCG/9uBTj0v2dTt044de5cy3RLnIkXKdOnfgTWFu2bLEel3mKdMJOfMR3VUhLwS7PSxtbvjJP1V5NYypTbZpiXcTb1MXOuNghL0Qvq2uJdsYLdMcdt9HOO++MZ8Y9sey7sMrk6gU2DfGmu5XWgD4JXbfmRYbwN7WvaEv1uG/hxXbetyggz7vS+8oOib+aN0QdFYj+lW5jpSXGK51Mplur+s6t0WPcJ9xcwsE3Fou0vli0xbwvXb1GVS3iycculHmS+Vyl7ZOUk0sIc+LRZ6OzMM01kixc+drMxhNivNJIq1F6kxgffeh/aN3woxTvfke745TbQo9/fhsqbBt9FcfOWUeF7qmREN1Afzt9XuzpjPl7xmmEiG87ejUVorefq5+ynfGxt5hPndpN/f3Rbneu+DNh8Wfs+e3u7ujclv7o7xbq7i7ujgtb8b2/PzouPmPPcYvn0qdG/mzp3xLfQi4+In2cZkzAx8diQS/yHPv5tLElg0hSx+n1T+wbSd/kT7nl458za2kdf2Y8ep1bLMjFLeu33347dsYZsZtkYAkRgwwXYpOkAzo3/0ay84lgTl1tFyFOWmGjX9hcF7XQsnx52xYYuL43ox36V3qtztk9kTHsmxw3yi5ienST59RIMe6LG5WSb7wUtiZRxynDJ2CSzB+St3BtU1YjnqrNfDLaIyknnxg3tXYIP32c9sUyN7qSMoYY5xKeZDuTGO/++3mlW9Lljri4JT36vbL4U2gXt2YL8bkh/u1xIdTlRwj2HT+5vvSTX/KZcfUnzoRQ7uvro56envh/8RHf9Y88J47L9DKtDZuajyzDZqvmL21Un6Rful38RvfO6Bb10fHfWo/9axmlO25bBjHOiGn1Im0zN13subYMF2KTpAM6N/9GsgtZDLFd8FwXFG7+tgujKkRCL4C+lWrf+UZq5zTrgv6VHk1d2IRMzkyiKD3PmjunRozxao/FasRw49g1Z2ikxaVaxFPazJMI3EpHjaScOMJa+pbk7jqTGOfOWVx23DbTuUKMVxppNUpvu01dinDhhtwR110SO+TU2UP51nWlHXJhu/vH19HmWECPpxh7KXl8YPr0abR582aaNm1a/PfmzZuUrIuJxLlNmzbHtpyPyE/9yPSyPJGX/Ihd7GnTpsc+yLJ8Zaj5i7pEvyoeJxHPuUc3qUe3qReP3XXnHfidcR/M6HwSUcbINtgk6YAeXFAdJ0h68eLsiiR5DMEkSgRe/TZ4eUz87xIjpomE3ly60E96YazjMEjkOvpXImwTEsk+yO0v3FIbScRw65y2XSPGeIgYl+OuOv66xmJ1PHZ9t52bDOGXdsy48qtWPJlEos44KXPuHCHN8SYNTiHXcVcdbeNy0n6kxkelC6kQ47XsvRWUZXqB2xNXX8HOcdcLV0UbwjPp8TPGf65s+7PHHjC35NLb20sbN24k+b8wE9/1j7BRP6q977huq5el5+3LTz0/Mjoa3aZevB0+P5qLhHj03Hj0AjfxgRjnhY5+YRCp1Iu6Phjxcg1/iUsaAzrXt3q2s13ITXXirO6GXqRMFyd14hDqnz5xtNWDcytmPbdrtX1H/6qcsG0ypvezJLs4lXuHHBo1xjmi17YL6LtLyTR2+64Jaj/Qoy5NkTfZEV3NeDItZLvuIuMyD7n+psU3DU4hYtw2B9HrwxmXbX3L5A/EeFoRk/F8TDvjL918bkVe7xyJ8cHRkejR7PHbuNUMZ8yYUfpz/fr1rLJEGt02P7bdPmvmTFq7Ltqljz5CGIuPyV6WaypTtbd9l47G5Spb/W1tbfFz5OLfr+9Zhp1xRou6Bh1X8qSDpy3PNAZ0RnXr3sR0gUn7oqNO0CQw38VJBcuZAMoyxP8hL3HjTmLqvqFTrgD6V3pAOeJInzC6Sm8kAZMe5fCcGjXGOfFmE2u2sdi1u6iTty2EcvwKb8XspEg7nmrB3CQY056r6S2UBifXxoE6B+FGh76hZFukcIlxU1m2jSqOX9gZ51DKgE01xPj8M1eN10y5VV28W23WrFm0du3a+Lz47voIO2kj06j2tnPqcbUMvVz1b9s54f7MyM91kS9j75aLRXdHR0f8/8jISLQ7Hr3kLbr1PRctPtx77714mzojrrkXCM5tmYzirCZpDOiVlF8vaX0XFdPFxTS54qzy+mxMvnBW5jkxp04ihf+mWy+5or9e2raafqJ/pUeXK0LUOMdueXr8bTk1coxXayw2CR3f4pBN+MtxuvotXZsSqh1PnPFBbR/TIwc6c1fbyLx87RtKt1JOttj2LSIk6RMmnqa5rW/zIQlDiPHQyJoke12MH/wve9D6lY9W5M2CSIzno5/5Kr60vChhxRvP5acgHyZXHyQfO6k+Zx6nlunEreClDIpfSr8FrnhbMtdqoBQvfpFMZlD0zZB+AoCSUdGP0ZHomfGoUm3tHfHPnLW2tlJ/9DK6Bx96CGKcET2uQUcfuNS/XVknGagqHdAZVW0IE13I6oLUdgFzrQD7dqZdQsIEVV091sW5sPetLusX2aSivyEaPKVKoH+lBDLKhrvgVc3xMr3aNE5OjR7jLnHi2lnkihafnWs+kOSan/XIq2Y8ua5xJi4hC4C1fqSrUk6+67uPB2duw7ER5bj6ALd/2OIaYjzrPX7MP12M77jLXjRr9Z8meP/gphztPb1M0pLpmEg45/PPG2qvplXlbxqgKsw7MHmhkKe26KfbRoZHis5Hb28bHhyk9Rs20D+e+Dvtucde8RvV6/lzyc1P0cmH7MSqwrdvfYoO23PiT8O5EvvEuG91Us871F6mr3RAZwFqACObuFUvJGo1bRd9zoXFZ+O6iIak9cWQKS9T2Q3QvFWrAvpXemi5E2ObeDH1z/S8a96cGjnGQ8ZT35hviz/fmOrLN+m1P6sRW614snF2zcV87NWxhsMzzcWTSjj55p+musiFJ9+Otr5A5XomXx+r9bTyvG8jwcV+ghjnNBRsJofAew4/NC549d3n063XfSn+rgtv1TOfMN/mU09Re7RjLH7uS/60WZxe3R43VDW60bt0VLyjXHzksfKd9fLEZdlqZZTSl24yV/J0lFHydew3yWNfIvekX3F1otvShTAfHhouCfHtFu5ACxcsoIXbbTc5jZlSqZMtxkOrkfSCXMmAHupjvdqbLhCunXHORd92MRSM9Iud6ZitfM7k0dUOvsciksZZvbZ9pX6jf1VKcDx9EjHOjfX0vGy+nBoxxm3Co9Kx2CVoZOSoNtxF4EYal9OOp1owTyJuKx0pknIyjaMyrn1x71ugF/n4Fpd0G9PfJjZJY7xMjFcKHelrRGBzH9141120/lfvq6jA3nf81Ji+peyG8Ikmiu6tqPxqJlZ/N300P1xW1Mt3eQXN2Kb4m+sQ4/ZW4AoxTjuaBk9OOmmTdEAPKaPRbG2C13eRswldThvaJmjyQiYZVyKmfWKH42ejtXWl9UH/qpTgeHpffOoluSZvSSd26dWmcXJqpBjnjHFpjcUyAjix6Lq2NE4kFWtSi3hKk7ktL04ZlbRdpZxcsW47F3rcNCZz5ypq/zCl4bKDGOeSypDd0GD0IrLoM7zxUVpxRye17dZGI4+PUN8um6nniWkT/l+1YBXNe2Fe6biw713/M3ph5hHU3jqQoZrVxpU5s+fQpug303dYtIg62ttrU2iVSqn2zniV3A7OttIBPbhAJACBJiKA/tVEjd2kVUWMN2nDV6naiCceWHDicYIY53GCFQhkkgDEeCabBU6BQF0RwISprpoLziYggBhPAA1JrAQQT7zgACceJ4hxHidYgUAmCUCMZ7JZ4BQI1BUBTJjqqrngbAICiPEE0JAEYrzCGEC/4wGEGOdxghUIZJIAxHgmmwVOgUBdEcCEqa6aC84mIIAYTwANSSDGK4wB9DseQIhxHidYgUAmCUCMZ7JZ4BQI1BUBTJjqqrngbAICiPEE0JAEYrzCGEC/4wGEGOdxghUIZJIAxHgmmwVOgUBdEcCEqa6aC84mIIAYTwANSSDGK4wB9DseQIhxHidYgUAmCYSK8U8fulMm6+FzauPGjdTb2+szw3kQAIEEBNC/EkBDkroigBivq+bKvLOIJ14TgROPE8Q4jxOsQCCTBCDGM9kscAoE6ooAJkx11VxwNgEBxHgCaEhiJYB44gUHOPE4QYzzOMEKBDJJAGI8k80Cp0CgrghgwlRXzQVnExBAjCeAhiQQ4xXGAPodDyDEOI8TrEAgkwQgxjPZLHAKBOqKACZMddVccDYBAcR4AmhIAjFeYQyg3/EAQozzOMEKBDJJAGI8k80Cp0CgrghgwlRXzQVnExBAjCeAhiQQ4xXGAPodDyDEOI8TrEAgkwQgxjPZLHAKBOqKACZMddVccDYBAcR4AmhIAjFeYQyg3/EAQozzOMEKBDJJoNnFeMtByyh/55JS2+h/641mOu9K48vPFRRJ09rSieO+j8pC2IbU11Wuni+Hq89X6Z9qV4n/ldZX58vxxVYmp+42G7UdQmIoxFYvGxOmSloMaeuBAGK8HlqpfnxEPPHaCpx4nCDGeZxgBQKZJAAxXrkYdwkqXRi5hKN6jiOMVPHHWVDw5WlamLD5m4ZIl3n7/FLt9E6UVOSn5b9N+IYsTKS5eGKKxbTzNw1kmDBlcniHUykSQIynCBNZEeKJFwTgxONUFTHOnZy5Jq/c3QFfWa7JtCzfNyHkoYQVCNSeAMT4uBi37RxzhK6t5ULEWpKda1O5aYkvztgnyhd89IUBH0tOXV3jq2/ctolSEy/df71c3463aVGB4x93MSKJsHfxtV2vQnzWOWLCVPuxGyXWlgBivLa8G700xBOvhcGJx6lqYlwv3jRhkpMK04RXHuNMMHw2ph0jU9k8ZLACgewQaFYxbhIrrj5tEmQuwWmz95XhWtjzjVNSgJrGTpM49UWhrIMce32Ljib/QoQkd2GBU45rMTYkvWvs1/11leli7WtXjr82Yc/J2+abr73VdJgw+XoTztc7AcR4vbdgtvxHPPHaA5x4nFIX49xJlCq2XcLd9Nwer2rFHR/bR52ocvODHQhkjUCzinGTeNEX8Ex93CduuAItRGDZfOWI7lCBaFvYFGX5xkOTaE9bjLsWQFQeqp3tzgbftcZUZ9N1x7ZYoS9mSP+4z5KHCuwk8Vpp+0gfMWHK2sgOf9ImgBhPm2hz54d44rU/OPE4pS7G9QkVZyJlcjVkR4NX1eLLjGyfkF0EbnmwA4FqE4AYL79NXb0DxycufWOMLgh9wtg1voQIOY7IdMWV744jky+2hQxTOTpXU705dx5xFkQ5zEPa2dfmvv7qWkR2tbG6MKDzUv03+WdbtBHH07qmYcLka3mcr3cCiPF6b8Fs+Y944rUHOPE4pS7GXTsftomVaXJimmj4diRsu1VyIuQqH2KcFzCwyhYBiHHzAptNDOoCkCN8dYEvxybfeKRHClcI+gQoJwJtAlkX3TIvl0A0lefj5rudXxWnqg+2xVuX8DQ9AqXn76q3LT3HR1ss6HXi7mD7YsR33sbSFzO+CVMul6NCoRBno3635cux0dMmSSP9cdVP+u0rL2n5ar6uPMQ538fmqy+d77zNrzTq7Cs7K+d9MV6r2K4W82rlm5X2y5ofpngKHSc5dar3duX0Ow6HRrdxivF169bRNddcQ8cffzz19vYGsTBNflyim7OTojrAndyok6W0dhGCQMAYBKpIoFnFuNqX9bHDJBRN9rqQsqVz7TRzxiSbQPIJRN0/VxjZFiJtbDjjp03Qu7j5mHK6gkkc++rhE6lJWPuY2trVFhM+H03t7UuT1jXNN2HSJ4ScCWKlwlRyrESgmvzmxKCwcZWbhrjlMDT5mkTUp+Evl1tW7XwxnkSM623BWfhxtYXKTuRla2tOOVlth0bxK0SM2+LE1L562yYdJ7LCmdPvsuLrZPphFeNCiO+77770xBNP0OLFi+nBBx9kC3LfBEKvcNJdGVs5nONp7D5NZsOhbBAQBLIixqt9wbAN6C4BLccV326r7Zlhn7A07Yz7otK1Y8+9vTykDGFrug3aJcZlGtM4zVmY4I6tXLFrEre+awxnscElfn3pk9bRtihgE/Zp1dMXM74Jk69/cwSiKq5dO0hJdpeSiE2ZRv/fx0qeV9O50rhElSld6OJD6KKHzZ/QcrmcsmKnx3hozOrtrot3bgz6FrZc5/W+wWXb6G3L5ZCmHTeeZH9z3VnEbfM0/a9VXrZFC/V6oPYt03G9r3HsbfUz9VN1LOD0FZe971pp9SsquHjvmfZZunQpnXbaaTQ6OhqfufTSS+nUU0/1tp862XAZ+54lD53s2CZPwgeOT7hN3du0MMgggSyIcTkwcQaxpAiTiHFTWT6RpaexjUMmUeUag9RxSH7Xy/I9+6znoaZ3CVt1UUL32zQ2qoJblOHzy7Q7m3TRwcRf+qCP5ZxFFld7qu3gykvnrPoT2iYue1OM2B6FcO2Im+LK1++4E0tTPmq/5woSkQ9HDHHHFG65nDJlHZOUbZtU68JdnaCr42eSiRwnDZePL07q+bwpxkNiV48djsiScW4rxyYMOPZpL2jVc9tOhu+hO+MQ48VW8o2Rsi1NC0+u/sodB0X+leTjWzjR8+fGpnVnXATa3nvvTcuXL493xh9++GGaNm0aN9+SADYlMK32q3auF9pw8rNNwHwTa3blYAgCGSGQBTFuGmDTxhMixtWyfTuLwpa7kGcSbNxFQ1850uek/vp2mfW7BGw7tLZ8hH9cwWrj76ubztJVpmlRQY850wIr14eQRRuurWlRxHatssWLr525caaXy90Z9014kog+304hZyzhllsNAcPNU6+HjyWn3tyxl8uHW2Y92nHEuKiX7zZhW3u7dtxMk3+OENfbl5uGGxf12I5Z8dm346vGkmkhR62HT+BxFwazwkb1g9Pv9IUtU/z6xkvfeemT73rjy6ea2GvVAAAgAElEQVTS9LY2cj4zLiBeeeWVdOKJJwYJcTkhcAUGZ2dcnYz5JjyhE2p9Rwg741nsxvDJR6CZxbguMG3jjm2n18ZWH5vUcUhNYxK4vvZyjTM+MWrKW90hdY2ppjrY+Nl8DF14kP7adtZtPnFEtNrWvp173dbFkdv2ehzYdrBdZbv42xasXeX4fHLFpkuMu8SmKU/fZEWdFPn6i08YJc0rRFCFTAxdEzl1Qm7aGRflcOurcuOWKdNwblP3TUh97ZbF85wY99Xb1oauGDH1B1Nbyzx87aSm9fVNX32y2E714lOlO+O6QNfr7dpJrxdGwk9Ov+OMsa4FRb1P2FiayrGNpab2SWPRwNZ2qb9NXRbEEccmW+6OjWsizp2w1FNAw1cQMBFoZjGOiAABEEiHQNIJk6n0EDHu2vFJU0j4doaTlGWrZ5K8QlrRN4m3Cb2QMhrRNkmMu4S0bAefaArpD7LtQheLfCKjEdtzsusUujOO29TLW8zXL3zn9fbnjru+a4Evrnx+cf2Y4L/tmXGfQ77z6o6NydZ2y6ew1XeyZHq5A6LamPI23Q7o88eXp6++OA8Ck0EAYnwyqKNMEGgsAkmEiouAnJD4dm0reXYvpAU4u5O6uArJXxVDvh0cV75Jbkf1MdbL4+yMh9a9HuxtMW4T1ZzFFt/OtC6SfTFm6jeuMlwLM0liqR7aMSs+hu6Mq3777oDhxFVWOPj88HGS6SsVuVwRbLLjptX7M+dvH59S/aslxrkOwA4EQCA5gaYV40NEm0aHqatrlAZmvpZWTR+m7Qe30PBgLw20b6Cu4W1ofVtrDHbh6l9RC/XQyHAXUXs7tQ8N0khn9HVzB63Y+TXx+ba++VHa6PnxRbvRxu75NNS9iXJbVsfpZ626n9pyC5M3ElKCQMYJuIQK5yVXpur5JjiVTr7kRMiH1vayNFs6n2Dy1ZW78+Krv69etkmsmo4jKE0TSm7Z9WTnEgUhbRG6a60LbN/iievFcJy0zdKekx173Jdecl7054o/3zg62Rx85fueGbeNY74+6TvvGt+TXtNMfSupH7p/VbtN3ddAOA8CIFA5gSyIcXV1vlqr8fqAni9spP5cK3UXRmlwwR5lIry9c2MMdlO+QFsLs2iHZ++nDR0d8bFptJJe2umwWGgLwd49OELPzdtMU/pyNGPVMzS6YBFtWHkXzd+8MxW6Ryg30kHr2/M0I9dSeWMhBxDIKIGkYtwnPLkTSdOOoE/0hqA0TZhs6U1jmG83hSPQXLuY0hffjlkok6RinNtuIW0w2bYuUWCKP19s6xNzWwz7Jut67OixYIstlaevjMlm34jl+156aWsf31gyQaTlchPeJVFPPDmLFuot/Kax0DbHDJ17muxN47JvHpuWP2Uxgp3xegpr+AoC5QSyIMZr0Sb6gL6+EAnk4UggD+bj3e3tV99TFOf5qURbIzHeFZ0byNOGl72b2tfcSJ2FbqKRPPW3RaI7Srdp3h7Us/Z3set9s/anKWsfpTbaFH+fvu4vtJn6qCsS/G3DC2movUAd0QURHxBoVAJp3kooGOk7D/oxyVFOamzPU6YlMrj5cASYTYSpdTLVx+dD6CTdVJ5pIq8f49ym3gxiXBdLphjV41Nt+7QWOkxim7O442p/joBv1LGsVvXyjZmVtiGnf9eqrpWUE7JoUUk59Z4WO+P13oLwv6kJNKsYp+g2dSHE+1sGqHPqBsr1HERPzi7Q9Of6qHd2C62Zmo93u+csX0aFnjnUMtxL+bY8tfQTPTJtOe2Zfxk9M+91NHPN72jL3F1p7rPPxnEkRPrUtbeWbksv5Ifi3XEqbqzjAwINSYB7K6EUIyoEVdz5XsgmBY9J5KiTTz3/JNBduyauXWrfrogu4mw76dLOtOtjq4+vbM7uulpuUsGYhHfW03Dfi+CrByd2fbfB6u1oa3fXAo7LD72f+uLKV2ecn0iAM2aaFhvlGOgbR0J3fbPaRhDjvJaBGOdxghUIZJJAs4rxkcLz8e3ms9f0U39nG62fsZ7mbCmKcPF/x6bu0u3n8vnx7Z++m3KjL9H6nT9Mvf3R7eo90e53dKu6uK1dPGsu8thu1bRSum37euI239L/x+j29uJ3fECgEQlgwtSIrYo6qQQQ44iHNAkgnng0wYnHCWKcxwlWIJBJAs0qxuUz4+vm7E+L1vyZ8lvWx7emPzv3QNph1R9oQ66NegtEORqh4Vw79VMh/nskut1c3I7e0jeNhnpytHXWnjRt5R+p0DEYH1u380E0ffU18QvfNsz99/gW9558B+VasDWeyQ4Ap1IhgAlTKhiRSYYJIMYz3Dh16Briiddo4MTjBDHO4wQrEMgkgWYV40OFQukZb7krLl7YNr0lF+9yi91u8bfY3X6uu5MWrLmf2mlK/Cx4YeZ+8flnO6fS9FxP/DI3Yde66nFasdcOtP0Tz1BLSwutnrs9zV65Ihb0EOOZDH84lRIBTJhSAolsMksAMZ7ZpqlLxxBPvGYDJx4niHEeJ1iBQCYJNKsYFy9w642k9fId96GdXyy+XC2+XT36OTPxMrcX5+0ePy/+zM7vjYV4YSh6odvYz5qJXXDxBvYpT/+D1uywS3yrete6P1Jb9NNm+Zmvptzmx6Mt9Ui2Ry9z63nuN9QydUYm2x5OgUBaBDBhSosk8skqAcR4VlumPv1CPPHaDZx4nCDGeZxgBQKZJNCsYlzcpi7fli5uK28dmkWF0QFas9vB1P3PX9PU7tfGz4S3F3ahmU/eGd+SLm5PH811xr8vvmnRq2ikbXb87Hih704aXrAftb6wgp7ecVea//SD8U+mxYJ+5ZPU1zKEZ8YzGf1wKi0CmDClRRL5ZJUAYjyrLVOffiGeeO0GTjxOEOM8TrACgUwSaFYxLt5yvn7eITS07h+0abue0u3m4jb19hfui5/5Frvmna19tHD5A1TIzSJ6qYO2bruFhue8iwbXfJdmF6ZS24ztaP36Udqm70na+vK3xG3c+cJfqCXXS6Pdu9Jo318plxuMb3HHBwQalQAmTI3asqiXJIAYRyykSQDxxKMJTjxOEOM8TrACgUwSaFYxTpvz0UvXhuIXr4nPxmjvWty2XujZlzZ2z4++rSu92E3slnf0T49+xmwZiWfNW+gFai3MptU7v54G+0do0ZMP0/C0IVq74/405/E74hfBjdB0Wjn31TR/9Z+ofWiQcp0Q45nsAHAqFQKYMKWCEZlkmABiPMONU4euIZ54jQZOPE4Q4zxOsAKBTBJoWjGeydaAUyBQnwQwYarPdoPXfAKIcT4rWPoJIJ78jOKNko0bqbe3l2fcxFZVE+MtBy2j/J1LytCajkmDEHtXPq621NOF+BNaprBXPzqLJo45VD1FAhDjKcJEViDQpAQwYWrShm+iaiPGm6ixa1BVxBMPMjjxOFVdjOui1CVQk4plUxkm8Zs0f+GzT7jruCG+eQEIq8oIQIxXxg+pQQAEsHuBGGh8AhAFjd/Gtawh4olHG5x4nKoixm3C1bb7bXJViNkku9E2EWwT4twdea4vXDte88AKBNwEIMYRISAAApUSwISpUoJIn3UCiPGst1B9+Yd44rUXOPE4pS7GVTEqv3N3rnWXObd6m8oT+bh2wX075C6/pY+cnXeTH7xmgRUI8AhAjPM4wQoEQMBOABMmREejE0CMN3oL17Z+iCceb3DicaqKGLcJVs6OuSqEpeDVBbeePzeNa7ddF+Ahz7tL0W1CjtvVeYEIq2QEIMaTcUMqEACBcQKYMCEaGp0AYrzRW7i29UM88XiDE4+TU4yvW7eOrrnmGjr++OOD34YXsrvsu4Xcdyu5LsZtu/MmcS+FtCqaTf7YFhhMmOWOPoQ4LwhhlZwAxHhydkgJAiBQJIAJEyKh0Qkgxhu9hWtbP8QTjzc48ThZxbgQ4vvuuy898cQTtHjxYnrwwQfZgjzkuWnfi9Fsu9k+ga5X33Y7u0+Mu4S+qQxxLHRXnddUsAKBiQQgxhEVIAAClRLAhKlSgkifdQKI8ay3UH35h3jitRc48ThZxfjSpUvptNNOo9HR0TinSy+9lE499VRvrupz3lJI2xKZdqN9u9oyr5Cdd11whzwzbrtVXvfdC8Yg0jlpYAMCLgIQ44gPEACBSglgwlQpQaTPOgHEeNZbqL78Qzzx2guceJysYlwA3HvvvWn58uXxzvjDDz9M06ZN4+WqWHFfsKYLZl106wVXe2dclOe7dZ375nZb3YJhIgEIaAQgxhESIAAClRLAhKlSgkifdQKI8ay3UH35h3jitRc48Tg5nxkXEK+88ko68cQTg4U456Vqvp1xl4g1PZfNueXdlKfvzes6St+b1F23xPOaBVYgwCMAMc7jBCsQAAE7AUyYEB2NTgAx3ugtXNv6IZ54vMGJx6lqb1O3PTfNEdGc57SrvTMe8tw397Z3XpPACgT4BCDG+axgCQIgYCaACRMio9EJIMYbvYVrWz/EE483OPE4pS7G9WJtbxY37ZyraX0C11Q9zs44R8RzbGT5tjevh4h5XlPBCgQmEmh2MW7r87Y+7Ish9R0RPlt5nnOHjy+vkJde+vJSxyaObdLHcWxjoKvMkLHVlk/arELy8931xKlfSHmm66ntV0GStIdMgwkTp6fApp4JIMbrufWy5zviidcm4MTjVHUxznMDViAAAkkINKsYV18U6eMW8m4H1yKb7/EUkdb1YknXTx36BFqS+vryVP1NUm99McLko0vou8Sjnpcvn1A+qr1rAca1qKoLc1Ef18KMawGaGzemMn3twPmJTUyYfKMIztc7AcR4vbdgtvxHPPHaA5x4nCDGeZxgBQKZJNCsYtwl5Ewi09R4nDtpZF56etevLHB2R/X8fMLZd97EgytQXTutvnJdO8Uu4agKV5Pw5ubr6pQ+3/U40e197WgS9Jw4s/kl8wsV9DZWnPpLfzFhyuTwDqdSJIAYTxEmsiLEEy8IwInHCWKcxwlWIJBJAhDjy6zt4tsR5Ihxl0AyiTlfkCTZpVeFtvweskvv80kX8i4Rz90p5gpdmwCuVIxzhSi3HN+CAZeh6ec+Q8S3iZetfX3xr6bDhInbS2BXrwQQ4/Xactn0G/HEaxdw4nGCGOdxghUIZJIAxPiysluDdVHkajSOGPcJYf32Yim2XDvnJp9sAtgnqEzp9LI54tq06KALatVvjjj1CV2Rn+tFn7Yde9/Osq+j2gRx6M645KOXp4trtZ4uJipvNa7UmOL46Go3GxtMmHxRg/P1TgAxXu8tmC3/EU+89gAnHieIcR4nWIFAJglAjPN2xl2C1CSmTGLTJMxNQosjfvUyuTu5IYsLoXm6dl05O/ouocg9p4tQm+BVOfgWPnyLAiGiP4SpaaHGJLhDRDh2xjM5DMOpOiAAUVAHjVRHLiKeeI0FTjxOEOM8TrACgUwSgBiv7c540tu0fcHjE3m2HXCu0PSVrwpClzhU89F3032C27TooS5w2HaAk+wG2xZTdF6mxRTdJ1udXXczmNrFttutL/KYOJgWKfQ20/303VWh2mPCxOkhsKlnAojxem697PmOeOK1CTjxOEGM8zjBCgQySaBZxXjoTrep8VwC2HUrtO3N3qadUN9tyS7hp/vsE2Qhu6Zq3qbb2n27zVIIynxMt36HCF2XUE0qxn11UGOI479aV5sQ5vhqa0fXIoir7W0DE8R4JodsODVJBCAKJgl8gxaLeOI1LDjxOEGM8zjBCgQySaBZxbhJDHGEkNqIXDGu7wDb8rCV70qfhhi35ZGEhyqgXYxdgpKz8OFb7LDtbNtEsH7ctzMe6r+JsW9nXOfgWvTQ87ctTnDb1BXbpvZJY8KUy+W8Y2ShUPDa+PKx5SHSqef0v20Fc+3SSJ+kLDVNpelFHVz5mdgLprbj3sbMkAEnxjl8OTZ6tSttQw7GJH5x8oWNmYApnqrRzvXerpx+hxiLxuVooPVfHUEKBEAgkwSaVYzru9CmxtFfpqbbcMW4KpRcYtW2My7ThJZn89eUj0nw+3blXcLOJDRD3uDuE40cMR7yLLdJjPt2xk3C3ifSQ5i6bG1taKuzSaxzByTODrltYukrgyuMfflwz5sENzdttXz1iVvbAgFX4NryD5mkc/OwLWgkXejgtk0t7DiigMNUZ6n6zokxWxl6PNgWQUR5nHJqwbSZywgR46a2Few4YwAnJrPcDpx+l2X/a+UbxHitSKMcEKgCgSyIcfWCUq21Pc6AHrob6BPH3ObyiUafgDOJQlPZPqFoE6S2HVxZhksA+phyBWdSce/iYFqs4LSZ7zEDXfiqeer1NZXnepu62kY2dq529ol4bizpfnP6F3dSaJpgugSEiaFLsHCFiCkPm28mH3xjmWuCLdNyd8q49ZV23LbwsfWJbFt5lZTP6aPVsNFjPGkscBc2ZB24jDn2roUAFzNfLFeDd6PnyY0nuahiGhNC27wemfoWevXFSllHPWZ94zk3xtPIxzXnTTo2QozXY3TDZxAYIzDZYtw30UirofQB3Scw1XJNL13ThahJ2HF2FE2CSt2lNu1YS8HEZWPa4XfV33dHgEtcul5QZ/LXt0BgO2/aORf5hzK31cXG1rZj79upV9uMs3iht3sIB9digc6II845cZaWGJeTFM5EyuUXV5z6xCan7kknT76JNFe0+XZKTZNV7sRTr79vocQ2nnN28DisJ9PGJJ44jzWoCxKq/xyRJexd10ibMHDdTcFZ6OEuAk1me9R72aE74xDjxRZ3jTG+u4hc/ZUzjpuuT6FzWF9/FnVMMj5DjNf7iAD/m5pAs4rxpm50VB4EUiaQhhi3iRbpasgEJUSMc3Y4XbvpSfxT8XMml7adFJWZaaJpYsoRkLaFAn0ybPJdDy1ddJom1CmHY1Wy44hx00TaN/n2iSw9T1ub27j6hHVIX6kK2CbN1Lfjq7a7Pkb5Fit9bV5PyDn9jjPG+MS277xtTExTjFcyNmZCjHN2JfTgq2RHwHfrZT0FOnxtbgKTLcZdk9I0W4YjFtIsD3mBQDMR4PQv7mQnhJtvV9iVl00EcSdXuihy1Y8jWvXJt2kBwDXJDt0lNU38QvPwsfItFrhEf0gc1MLWFeMugaxf4+Tfvp1xFzuT6JftqedvYsPZHa9EGNSiPeq9jEp3xn2LiK5Fnnpix+l3nLHMd61Qeel8uAuY+vhsyoc7Zoa2UVXEOOcWUs7tkC6RLitq+21aeZ7ji5pXKEDYg8BkEsiKGK/GRF3lyhELqbbDENGm0WHq6hqlgZmvpVXTh2n7wS00PNhLA+0bqGt4G1rf1hoXuXD1r6iFemhkuIuovZ3ahwZppDP6urmDVuz8mvh8W9/8KC1Ry6LdaGP3fBrq3kS5Lavj9LNW3U9tuYWpuo/MQCCEAGeXxycKbBMX18QoxEfVNkTU+gRqpbtQvvyl35xyfBM9OWlVWYTccaBPen3lqYKyGu2YtP2TpEsiCmyLMFKICz98osnHWI0PmZ8tVkIWjJIwQho+Ac6YmXTRhDNW8D2dXEtbv/P1C995vVbcOahL1HPGUp9fXD8m+B8VXrW3qduez+OGhu8FS/qzkRx7vWzsknNbA3ZZJJAFMZ508AnhWWsxni9spP5cK3UXRmlwwR5lIry9c2Ps+qZ8gbYWZtEOz95PGzo64mPTaCW9tNNhsdAWgr17cISem7eZpvTlaMaqZ2h0wSLasPIumr95Zyp0j1BupIPWt+dpRq4lBAdsQSBVApz+xennXGFaqfNJxbjcjfI9e6iKLJuvvl1j1y6LKubU/F3TMQ5/F1fOTpxtoumbgFbanrVI7xIFanuHtmuIGDfFn1p3U9m+WLexq+LUvhbNlfkyQnfGXf3c1b8q7feTDdLHSfrnG2N8HHznbeWI49y0Jluf31z+VdkZl4VzxLjrLbv6OSm+TZUznVNftOMDwnlxkC8PnAeBWhOYbDEeMohVwsYnFjiLaiGPtqwvRAJ5OBLIg/l4d3v71fcUxXl+KtHWSIx3RecG8rThZe+m9jU3Umehm2gkT/1tkeiO0m2atwf1rP1dXOW+WfvTlLWPUhttir9PX/cX2kx91BUJ/rbhhTTUXqAOxm80V8IPaUHARcDXvzgTFl3sJRWcvpZSbw/2CUzXBNg1OfP5oPJQffDdumzK17aAwfFB2HBEF3ecNvHkPM/J9XUy7VyiIGRCbRPHNsa6wHa1RagYV3m6RPtkcm/UsvE2dV7L+p4Zt43Dvj7pO2/zLmm6pH7yKFX5d8Y5Ylw46psk+87reXAm5iqgUHsuXNiBQLUJZEGM63XkTA5DuXDEAqcfc8ckim5TF0K8v2WAOqduoFzPQfTk7AJNf66Peme30Jqp+Xi3e87yZVTomUMtw72Ub8tTSz/9/+y9a9Alx3nf1++7N2CvBMBd3AiAIEA5KIoQKZMiqMBRSYISVaJIkRSVIyd2KNO2XHbFpkmXy47KTvkix1YlohmXK1bFVXQZrly+pGLZSlgWDMkqlkUJKIgSDblMLCTchMsS2AUWuwvsu7vvyZmznFWj0d3Pv+fMnDM957f4gN0zz3Q//XuemdP/fnrmuN88ctLdv/t+99wt3+FuPPVld+Hm+9zNzz+/GHIj0g++9qVr29JnuzuL6ri7WljnDwTWQkC5viwR0TgePrdniVNVJIZQVOHTF8yUYC4dX6wyqjJQ7HJ+xiaT6sTUslN86ysWXdvJiQJLBPt9WmK8lFXYXtuXusW5sbf67MqM89IElHumcs3F4pfKtxrjoSxaxJ73DncvhddFyy32eYpTuHAatqG2FWuniz/viHNum/rp06fdww8/7D71qU+5Y8eOFeeBOvG1fm7GP25V0kt/BqgdFJXx4vBywggIrFuMrwpBeEPv610QKQF/efZ7i+3mx0+dd+cP7HVnbjjjTly4KsKb/+8/e+ja9vP2+fE7nvklt3XlVXfmnp90x87Pt6sfnle/51vVm23tzbPmTRvve/nItfPee+7wAt+F84/Nt7df/Tt/ILAOAsrE0hJcYVU19UId9WU6OQ4x8dHYxyZw4eKgJbwUQVs68YqJ8HZ8FtcSO0uUqWN7xyRxvmsnxbDEt3Xktd+n9cx4mD9+jGM5m2JdGoOYuLcEf0l81Pxad3xq69/afr1sDGu6tnKxU75baov9EP4mt6k3QvyBBx5wTz31lLv33nvd448/LgnyLpPk2Hb0ZrDKb7OGQj0lxnNiW6moDQGfNiGwLIFNFeM+t9LrN3ePau8T7TPjp0886O469VW3e+HMYmv68zd/l7vz5V93r2/tdcfmb9vYcpfdpa197rybLf59eT5xbbajb5874nYOb7m3b7rfHXnpMTfbf3Hx2el7HnJHX3l48cK312/+4cUW98O7+93WNqXxZa8Fzu9OQKlepFq3KnipSWmpt7mqhvWsdSu0ckKpxM9UNTM2pphv4cKFf15qLMuKqtz5qWOpRY+YcC2N56rtLTGu7uiyFlZCNqkFkC4xj+VdLl/aPtSxrTomNfenbL8OcyWVO1aO1Bw/xLiW5Ukx/oUvfMF97nOfc1euXFm09PnPf9595jOf0Vr9plWXyrglrmPHW6dy4t1ynMq4RYjjYySAGI8/5hLGKiXYU5/vzN9r2T7j3VbFmxe2Hd3eWlS5m2p38++muv3CoQPutlNfcfvcdYtnwWc3fnJx/PkDB93RrcOLl7k1dnteftI9+5E73R1PPee2t7fdKzff4Y6/9OxC0CPGx3h1bY5PTJg2J9abOlJyfFMjP8y4ySeNK5w0Tkkx3gD82Mc+5k6ePLmojD/xxBPuyJEjWqsDinHfAb/ClfuJM6tyZh0vGjTGEFghAcT4VTGe+uMvsinvnmjbaV7gdmwurU/e/Ql3zze2Fh8vtqvPf86seZnbN2751sXz4s/d82MLIT7bmb/Q7Zs/a9ZUwZs3sF/3zNfdqTs/uNiqfv3px9ze+U+b7d74Ubf15pPzkvpcts9f5nb4hV9x2wdvWGHG0BUE3k2ACRNZMXUC5PjUI7za8ZFPGm84aZyyb1NvIH7xi190n/70p5cW4o07SnXKqqantrS3w01NuC0cVMYtQhwfIwHEuHZf8e8PVhybe0GzTb19W3qzrXzPzk1uduUtd+pD3+cO/e4vu4OHPr54Jnzf7IPuxqcfWWxJbyrpV7YOLH5f/Oxd3+Yu7z2+eHZ8du4Rd+m2T7o9Lz7rnrn7PnfrM48vfjJtIehfetqd297hmXErKBwflAATpkHx0vgICJDjIwjChFwgn7RgwknjNNhPm5VUoVJbz1PbzlPCW3nGPIaFyriWLFiNjwBivEyM+xHMXffNW87P3PL9buf0193Z9x2+tt282aa+78VfXTzz3VTND+w5524/+WtutnWTc6/ud2+/94K7dOIH3cVTP+eOzw66vTe8z505c8W959zT7u1v+d5F9wde/Jrb3jrmrhy6z10599vzN+FeXGxx5w8E1kWACdO6yNPvqgiQ46sivRn9kE9anOGkcRpEjCsV8JigbqveykvYfNumrVxFPTfpDtvRsGEFgXEQ2HQxbl3b4Y4Xa+HvWlTf3J2/dG1n8eK15s8b89p1s219dvgB98ahW+d/O33txW5NtXz/+aPznzF71DXPmm+7F92e2XH3yj3f6S6ev+zuevoJd+nIjnvt7gfdiSd/cfEiuMvuqHvp5o+6W1/5Dbdv56LbOoAYH8cVtZleMGHazLhv0qjJ8U2K9vBjJZ80xnDSOA0ixrWusYIABJYlgBh/1KUeMSldoGOHzLLZyPm1EmDCVGvk8FslQI6rpLBTCJBPCqV5IWP+uHOXn8bWWp+OFWJ8OrFkJBtIYJPFuCWec1XwXKrw/ogNvJA2fMhMmDY8ATZg+OT4BgR5hUMknzTYcNI4IcY1TlhBYJQENlWM5x6FaQPVRVRbAn+USYBTEFiSABOmJQFy+ugJkOOjD1FVDpJPWrjgpHFCjGucsILAKAlsqhgfZTBwCgKVEmDCVGngcFsmQADJeoAAACAASURBVI7LqDAUCJBPAqS5CZw0TohxjRNWEBglAcT4KMOCUxCoigATpqrChbMdCJDjHaBxSpIA+aQlB5w0TohxjRNWEBglAcT4KMOCUxCoigATpqrChbMdCJDjHaBxCmJ8yRzgutMAIsY1TlhBYJQEEOOjDAtOQaAqAkyYqgoXznYgQI53gMYpiPElc4DrTgOIGNc4YQWBURJAjI8yLDgFgaoIMGGqKlw424EAOd4BGqcgxpfMAa47DSBiXOOEFQRGSQAxPsqw4BQEqiLAhKmqcOFsBwLkeAdonIIYXzIHuO40gIhxjRNWEBglAcT4KMOCUxCoigATpqrChbMdCJDjHaBxCmJ8yRzgutMAIsY1TlhBYJQEEOOjDAtOQaAqAkyYqgoXznYgQI53gMYpiPElc4DrTgOIGNc4YQWBURJAjI8yLDgFgaoIMGGqKlw424EAOd4BGqcgxpfMAa47DWDvYnz7oUe1nudWu498zzXb5rzcv2ONlpwT2jbtxT6TnccQAiMggBgfQRBwAQKVE2DCVHkAcd8kQI6biDAoIEA+abDgpHEaRIz7ojrlhiWkQ1Efa9Nqw+87ZYsg1xIFq3ESQIyPMy54BYGaCDBhqila+NqFADnehRrnpAiQT1puwEnjNAoxbonqXFU7VYlvxXtM1Fv9aeiwgsD6CSDG1x8DPIBA7QSYMNUeQfy3CJDjFiGOlxAgnzRacNI4DSLGm66tLeitjS+MW+HcnNt+nqpclwjqsI+2/RaR35+GDSsIjIMAYvydcbB21JQ+rlK6c6a0/db73OM91r00tRNJeWQoPLfkvuqTL+VUcvUs03af+RBj44/DYunHWtk9VsJoWVsmTMsS5PyxEyDHxx6huvwjn7R4wUnjNIgYj4npUFz7//ZFsTLB80W7NcGxRL2GCSsIjJPAJovxmNi0RE5s8U8VVJawa9pRxbjfVrgYGFs8zN3nlAXL2H2wxNfUY0LWVREuJISsrRiqixQt+9CfknxQv3v8XVexv1vtLLO4YPHuepwJU1dynFcLAXK8lkjV4Sf5pMUJThqnrBg/ffq0e/jhh92nPvUpd+zYMalFdSJpVWBSIjom4lOOhRXw3ERtjBMkCThGG01gk8W4JXpiiaHen2LiN3duzj68Z1liLtVP6T2qtDKu3lstAZpaOIiNK/c9YH0H5C58hVWs71ibuZ0HKosuubrKGxsTplXSpq91ECDH10F9un2ST1ps4aRxSorxRog/8MAD7qmnnnL33nuve/zxxyVBrk52cxPOxvVYRSW1XbNk4hVO8FITPg0fVhBYL4FNFuPqgl4ToVCYphbq1HdNlFaj23uadd/LicFSsRy2Zd0nreOx9qzst+7ZVgx9Yd/+vUu1WxH9qUWE1BiVxRlrQcjit6rjTJhWRZp+1kWAHF8X+Wn2Sz5pcYWTxikpxr/whS+4z33uc+7KlSuLlj7/+c+7z3zmM2arltiNHfcbtSbJsQlTrAIUe34vdF55Nt0cMAYQWCOBTRbjrchObaG2PleEoFqltsT+stXwtn1LiMbEq5We/j03tRgRE8KWeLcqz+H9t+kjdd+2Fmetcee+D6wFgzbPfAaxsfsx8vMh1rcaRyt2fR1nwtQXSdoZKwFyfKyRqdMv8kmLG5w0Tkkx3gD82Mc+5k6ePLmojD/xxBPuyJEjZquxSWNqUqZs/0tNuHMTwXACHZtEpRYNzAFiAIEREdh0Me6HQhGHvuCzFvFCQaVUQsPqtS84/XuZ2ra6GJBbmPCFak4EWvzCtI/xC20soZvqM/wescRv7JJUFjCsmCoLNrnbQZgPMVtrAcQ/J7YoketfFf1MmEZ0U8eVQQiQ44Ng3dhGySct9HDSOGWfGW8gfvGLX3Sf/vSnJSGuTAhTE8OwqpCaxMXOz50b2qcmwaUTUQ0vVhAYlsCminFFCPqLcO29Kfwsd8+KVTqtZ4Rj4k4R1LnxWFX1nNhW2s3dU1VxnRLDihjP9aEuJPhtpES4JaxTrGJjUGxTuTXG7xomTMPep2l9/QTI8fXHYEoekE9aNOGkcRrsbepW97EKkj/xsiZopZUSv7+wWlWyiGCNi+MQWCWBTRXjIeNwkS12PLYtOhar1OMrVhU1vI/E7jmNTYmgD0VmbpEydU+0tut3EbztWK1cz1VyY5xDxrn2c1vPrfNCMR3GJIxdjJEl7hHjVnZwHAKrI4AoWB3rTeiJfNKiDCeN08rFuDVpjk1gSiaZ1gQoNslKVVI0hFhBYH0EEOO//3NiKQEVE7RKtTolrlP3GEuMpxYILGGbEu+liwM5YR/zPZbVy2xzz+0ayMWu9P6fW1ywqtJWDqUEeKrd1PeNun18VXcWdcK0tbXlZrNZ0q3meOpPeJ7VVpext2323XbYnvVvxfe+fQz7HLp9ZYxjslFyXGGm2ORi0eV8heNQ7Sp9b6JNLJ/8GPQVj77aWVeMlOtuXb6Nqd/exfiYBocvEJg6gU0X46qoDgWaep5lFxNnTV+x3Tcpwau+4CtXibXEYGqhICXQFQFsCU3F364LCn2M118ESVXGw/tHbOE2J/BL7dd1vwonTL6o9kV0l4lh6hxfOPvjbvpL9R8TOSqzdhy5BYO2LWvhoFSMK336fYeTenWBo7UbalFCZT1GO0UUKPmdi01qoUoRaWGOhNdBeI3EGCv+jzE2NfpUIsZjsW3GHLsvWPee2lgp111tYxrCX8T4EFRpEwIrIjAGMa5OnJdBEt7QFZGTs0lVaVsh3fqaqpSGnyv++II4txtHEZopER0Tj12eOW/9C9tLPT+dWlBQFzMszrlxhbFS/m3FS/WntJLu58Ay10Pf58bEeCsGcqKg8cOqlJcIlFBEloqLUhEaa1/5TBFXqRipY1T8UARZKcO+c2ss7eUWnCwfUwtSSh5YCzclx9VFmnA8uWvUGjvH4wTUfPLvo01LynWt5FUtcUktWrT+h9dW7PMct5S9df/1j5fOYXP2Xe+3iPFaMho/IRAhsG4xbk0k+gqasrqaq1CmBJoljizR3Jxvbd0OGZQ+6xyr2ua4tlV5lX1XsW692Tv37H3LLeRrVcpT8cjtUPA5lCx0lMY+Z6/4oMZrCDtLjKcmQ60vXSq//iQqJVCViY3St7Ig4I8lVUWPLUyUCJ3UJFsZpxWD3HG1/SFyayxtpnI8Fvdwop6KuyKact+RywizXN+KX2OJS61+lFbG/XuKVf2eUvzU6866Tpo8ye3SUu5x7XfFMu2U+qnmN2JcJYUdBEZIYN1iPESi3BC7YFTEeJd2OQcCEHAuVeWJTVrUazxn54vvkL8vfBShG5u4qpNZRQzFRG7pIqQ6CQwnnOr9NdZ+7Fyr/SlfC4ooiPGxJt+WyEqJiC65p56jLNxMOdarGJtV8fXjHi4YIsZ//70j4UJsanHM+t6xjqvtWu1Y937r/FRuIsZXcdXSBwQGIjAWMa5MBpdBgBhfhh7nQiBPwBLjqrj1e1HFeLgdPifGU2LEim/XyngralKCSp3g+XYxX63JeaqflOBW+tg0wZb7DkkJghxfa/txTmSkFkV80aY8M25dl12FgXU9cfzdC5jh9ZSKTW4h0ueaW+Spib9y3cXuRZboDe+pqd1M1r079Z0VLqC07Vh+db3mEOM1ZTW+QiAgMBYxrk4WuwYQMd6V3JLn7Th39sold/31V9xbN37cvXz0krvj4gV36eIx99a+1931l97jzuzds+jk9ld+wW27w+7ypeud27fP7du56C4fmP/1zf3u2Xu+fXF877lb5+fO34B/14fcG4dudTuHzrqtC68szr/p5a+4vVu3L+kwp3chYG1Tj01M2n5iQjJ1LLxPhIIl9e/cmGKTXkuk5O5XscmWP56YYFIq+LExKAsWqcmiFeeuk0Kr3VqPdxEFqVyILRileFuT95iosIRcaS7VGrMx+11aGbd2UCjvJRgzj5RvqevOui6s42F/6v1OvU5T47H8Uv14l//zBEj/TkmNkcdnCGwQAcT4BgV7DUPdnb3hzm/tcYdmV9zF2z78DhG+78AbC4/O7s7c27Ob3J3Pf8W9vn//4rMj7iX36gd+aCG0G8F+6OJl98Itb7rrzm25G15+zl257S73+kv/yt365j1uduiy27q8353Zt+tu2Npewyjp0hLjXQWhNaGxqg/KxCa3UOCL6JyACQW2L5BiFdDmePh5aRYpY+s64WzO69J+6Rhqss+JgjaePrfUpLtUKIf2fl+p+Kp9lCyS1RSrGnwtfWbcH5O1E0ZdTJwCp/Beq/67670xdl8suVcixmvIOnyEwIoJrFuMWzemvnCkJlJdXsiV82lsv//cF7+u7ZyZzQXypblAvri7qG7f8cq/virOdw869/ZcjF8/P/bWrnv9/T/q9p36eXdgdsi5y7vu/N656J6fd/aWD7vDr3150f25mx501732W26vO7v4+9HTX3NvunPu+rng33vpdrezb+b2Z36nuusYOM8mYIlxq/rcihirp7A61LZr/d9qt2u1Q52EpfxLTRxjE0VrDO3xri8XWmZRQvWtZruceCr5HlOFcpgbYQ7FWMZsVGGm2tUcwzH5ztvUtWhY72pQxbd1jZbey9V7tyX6Lb80SvPFUyrjKirsIDA+AusW4+EkfKiNNqmfNlMikhLYytvXlfYnbTPfpt4I8fPbb7kDB193W4cfck8fn7mjL5xzx45vu1MHdxfV7hMnH3Wzwyfc9qVjbnfvrts+79xvHjnp7t99v3vulu9wN576srtw833u5uefX+BqRPrB1750bVv6bHdnUR13Vwvr/Fkxga7PjFvCJCcQcgK/FZZWBcmfUKWQ5e5JfU3gukzIrL77ruDkxN+K020t3eVEgSWCfYdLcr79flQXWPwFldi2ZnXRycqttQRgYp2WPDpnLZTk4lV7LJVFi9jz3uE106aP8nkq1VLXV2hvzWNj7Sw7F0aMT+wGwXA2i8AYxPgqiPdRGQ/9VMS4/3vbfVbN+2rX/zkt9ae1SuJ1efZ7i+3mx0+dd+cP7HVnbjjjTly4KsKb/+8/e+ja9vP2+fE7nvklt3XlVXfmnp90x87Pt6sfnle/51vVm23tzbPmTRvve/nItfPee+7wwqUL5x+bb2+/+nf+rJaAIlR84WsJBUvc+MebdlMV85CCKkZivi4jRnNiu6to7jIBL5mYK7aKzWozcbjerGfG/Tz08yf8PJbb7UQ89uiCtVCTW5Ty2w3/nstxS/wNR3lzWi7dpl7yzLhPsfZrtGTRYnOy590jRYxvcvQZe/UEEOOPJmNoiWdLjFu/ed1H8lg+WH0MLcbbZ8ZPn3jQ3XXqq273wpnF1vTnb/4ud+fLv+5e39rrjs3fOrLlLrtLW/vceTdb/PvyfLt5sx19+9wRt3N4y7190/3uyEuPudn+i4vPTt/zkDv6ysOLF769fvMPL7a4H97d77a2KY1bMR/ieMlWwpxoUXzzBUsoGtq2SyegfqUi9CFVSbF8VaqZpX62gqrtu6QCk/LXf5mYNaZY7JRzpmBjiXErFjmBroj3UGD5/071bS0C5eKZqt5NIZZjGINyz2xjEFZ+lR0/U4kfYlzLVsS4xgkrCIySAGL8URcT3YrIzdko5/eREMv2M7QY35m/37N9xrutijcvbDu6vbWocjfV7ubfTXX7hUMH3G2nvuL2uesWz4LPbvzk4vjzBw66o1uHFy9za+z2vPyke/Yjd7o7nnrObW9vu1duvsMdf+nZhaBHjPeRVeVtMGEqZ8YZdREgx+uK19i9JZ+0CMFJ44QY1zhhBYFREkCMa5Vxf1u4FchG3FsiObUl3Pq87btdQMi9gK6xVar7rV2s7/CzkIPffuxY8wK3Y3NpffLuT7h7vrG1cH+xXX3+c2bNy9y+ccu3Lp4Xf+6eH1sI8dnO/IVu3/xZs6YK3ryB/bpnvu5O3fnBxVb1608/5vbOf9ps98aPuq03n5yX1Oeyff4yt8Mv/IrbPniDFRqOD0SACdNAYGl2NATI8dGEYhKOkE9aGOGkcUKMa5ywgsAoCSDGh6+Mh893p7avl37eJFRMjJdsj29tw/+HbXfxbSHy5286b9+W3mwr37Nzk5tdecud+tD3uUO/+8vu4KGPL54J3zf7oLvx6UcWW9KbSvqVrQOL3xc/e9e3uct7jy+eHZ+de8Rduu2Tbs+Lz7pn7r7P3frM44ufTFsI+peedue2d3hmfE13GSZMawJPtysjQI6vDPVGdEQ+aWGGk8apdzEeq0C1laa2gqO51t1qiBcZdfeGMyEwHIFNFeOlle5YBEq2qZeK2bDtXMU8rH7nqtfhOHJivBXk7TmxarzlZ/OW8zO3fL/bOf11d/Z9h69tN2+2qe978VcXz3w3VfMDe86520/+mptt3eTcq/vd2++94C6d+EF38dTPueOzg27vDe9zZ85cce8597R7+1u+d+HSgRe/5ra3jrkrh+5zV8799vx3kS8utrjzZ/UEmDCtnjk9rpYAOb5a3lPvjXzSIgwnjdMgYtzf5llS5dFc1qysbaZaK1hBYNwENlWMt0Iz3Gad+3dKyKYivIwAV+97VmXcyr4+K+N+X9f8enN3/tK1ncWL15o/b8xr18229dnhB9wbh26d/+30tRe7NdXy/eePzn/G7FHXPGu+7V50e2bH3Sv3fKe7eP6yu+vpJ9ylIzvutbsfdCee/MXFi+Auu6PupZs/6m595Tfcvp2LbusAYtyK+RDHmTANQZU2x0SAHB9TNOr3hXzSYggnjVPvYrztdtlJpuZ+2goxvixBzq+BwKaKcV+EpuJkPfut3CNyFe2m31RV23oWO7WDyL9/tn/PPTdeUhlv/Q233cf6jI2thusBH7sRYMLUjRtn1UOAHK8nVjV4Sj5pUYKTxikrxk+fPu0efvhh96lPfcodO3ZMa/GbVikxHk4w/clubOLbdTLMZLIoXBhXSmBTxXgsXIq49s8rte+aIrGt4NaL2br2pZy3qnErvmAzDgJMmMYRB7wYjgA5PhzbTWyZfNKiDieNU1KMN0L8gQcecE899ZS799573eOPP14kyK3KeLiNMyae+9omqqHACgL1EdhUMR6rLKeil3sme1WiOFWNXnXGjcWPVY+b/vIEmDCRIVMnQI5PPcKrHR/5pPGGk8YpKca/8IUvuM997nPuypUri5Y+//nPu8985jNaq3OrUjGe+q1gv8PU1k/lxUSy4xhCoCICmyrGKwoRrkJg9ASYMI0+RDi4JAFyfEmAnP4OAuSTlhBw0jglxXgD8GMf+5g7efLkojL+xBNPuCNHjmit9ijGUyLdEuBsxZRDhWHFBBDjFQcP1yEwEgJMmEYSCNwYjAA5PhjajWyYfNLCDieNU/aZ8QbiF7/4RffpT3+6WIi33fui2f/MeoFRa1v6sqGw3VVtQ9VwYwWBfgkgxvvlSWsQ2EQCTJg2MeqbNWZyfLPiPfRoySeNMJw0ToO9TV3rHisIQGAZAojxZehxLgQg0BBgwkQeTJ0AOT71CK92fOSTxhtOGifEuMYJKwiMkgBifJRhwSkIVEWACVNV4cLZDgTI8Q7QOCVJgHzSkgNOGifEuMYJKwiMkgBifJRhwSkIVEWACVNV4cLZDgTI8Q7QOAUxvmQOcN1pABHjGiesIDBKAojxUYYFpyBQFQEmTFWFC2c7ECDHO0DjFMT4kjnAdacBRIxrnLCCwCgJIMZHGRacgkBVBJgwVRUunO1AgBzvAI1TEONL5gDXnQYQMa5xwgoCoySAGB9lWHAKAlURYMJUVbhwtgMBcrwDNE5BjC+ZA1x3GkDEuMYJKwiMkgBifJRhwSkIVEWACVNV4cLZDgTI8Q7QOAUxvmQOcN1pABHjGiesIDBKAojxUYYFpyBQFQEmTFWFC2c7ECDHO0DjFMT4kjnAdacBRIxrnLCCwCgJIMZHGRacgkBVBJgwVRUunO1AgBzvAI1TEONL5gDXnQYQMa5xwgoCoySw6WJ8+6FH3e4j33MtNuG/w6Cl7FPnNZ9bf/z+Y7aWT6n2rfO6Hs+NNTaWXD+WD8vwt9q2jltx84+rbal2feZByTi62jJh6kqO82ohQI7XEqk6/CSftDjBSeOEGNc4YQWBURJAjL9TjDdBKhGPrW3snBLhFYp2a4EgJfKt80oFZMm4UmNQx5aza/32eacuqJaB73ssTuFxv72mDYVxHzxTwlu9YcR8TflvLfyofYZ2TJi6kuO8WgiQ47VEqg4/ySctTnDSOCHGNU5YQWCUBBDjV8V4roIdE7ihuMv9Oxf4nHAMBWjYTkxsps5RKvTtuZZgswR6yq+u5+UEr7oYYgnzHLdUjNQLOswf67w2H604xBaOSnLC8qPkOBOmElrY1kiAHK8xauP1mXzSYgMnjRNiXOOEFQRGSWBTxXiuipvaau0H0Bfw4d9z4jF1rIuIUkRvqjqfE7FWolo7B1Ln50RpKEDDPmLxii0w+MLZX1wYQozHRHookHNxtTjHFghy7FN9LxNr1UcmTCop7GolQI7XGrlx+k0+aXGBk8YJMa5xwgoCoySwqWJcETpWJdcXPznRmwv8UJXx2PhSn6XG6YvZLgsMyjnKgoKygBEK0ZwoLuWQEt2xPku4l9wQVEGdW3SwhHyJP6EtE6Zl6HFuDQTI8RqiVI+P5JMWKzhpnBDjGiesIDBKApssxtvKqvp8rW8fii6rAh0Lfk6IWgI+te3cema8q/hN9df4qW7DDncc+G1alfFW+Pr95SrjlhhXFiAsxlbV26rux2IcY2TF1GfTtunzVIX8MjcoJkzL0OPcGgiQ4zVEqR4fySctVnDSOCHGNU5YQWCUBBDjV8OSEjyh4ArFTntuTKjHRFKYBENVxlNCMCf2cosNvt+5CmvJokRsMcSqQsfEZvtZbsyxY7FFhNyiQJdxl1z0Cjuruj32yvjW1pabzWZJLKnj1nk5zqXnltiX2Jbkgmrb9B/+CfnmfFy3/+o4x2CniAKFp2ITjtc/p8v5Cr+h2lX63kSbWD4NEefa46pcd5uYP++6R/zP//zp9DcrhCAAgdET+LPf/wHJx3/wpd9xn/0BzVZqcIVG4Q09VS20Ksfheal/q+I1JiQt4WidYwm2lHiNhSNVQU69XKykgl4ifGPxylXGw4WFkjhZOeDzS6Ww8vK18NzUwo91mVgLSeuojIcisRWI1mRzWTEeE6cpfr5PFuPUAsIyE13FV8tHa2EjJtT9fnPnW0w27bgiCpR8CK8Bn6OSZ7lrJGwrlWNKP5sW31WPt0SM5+6nsWvc/0zJyVWPvaQ/5boraW+qtltvX8osc0911IwLAhtIYGgxPuSXRuqG7guVJqS5ymxzPCWUc1XNXKrEXjjm+xHrMyamS6qqqtj0+06dkxOU/rES/9Qxxzik+gyr8LE3lqcEv5UTob+pBQwrD6xFFOt4l/zs6zaWmzDFBHh4racqvErlNzWGto/w/7kxW/cgRUC37ZcKXaXv2KJG2591fqldX7kxlXbCHO+aC6kFKXUhKnbt+LmWO55bCMjFqTSXpxLzIceh5lPDvnQR07Ifclx9t51atIjdZ3MLjbHrq8vCZB/tlPqpMEWMK5SwgcAECAwpxtub01Bf+pYYD0VcKIhTwi9Xcc1VJHPV72Ur46qvOfHmtxGy6CI2fb5WJdf3K7f4kbqkrK3/qbj4lXarjTBflOe6rVtATmzHquax6ru1I8DyoevxEjHe9FFamVOFZkxwKhPTnLAq9bUrQ2WMJUIuJcqUfrqOYcrnxcRTTgSHuRjmmCKymjZUcR3L/fB8NX+Ua2bKsV7F2Eor4yULcVOKn3rdWddJ+L1jLWrFciA2Ty1tp9RPNRcR4yop7CBQOYGhxHh7cxpykqiKcasCbFWV1Qp5yTbm0qqyJbJTYjpXLc6JzzCt1cUEVXTnhG7JgofKxYqxxcLKodRtILfIkRLe4c4Ka6FDqa53uU1ZVZ7cRNLvT60OpnxUJ0uxBYHS+0+pvcU1115usSBsNyYQw8m5f85QC6DWeGs7rogCJa9UQdwK6ZSISFXocu8MUM+JLQLUFq+x+2tVfP24xxZycvdNxHh+ESsltJV7oSW+re+FZc9PfvexTX3slzz+QaAfAlMW42FFsSWWq8ym3g4e23puvUk8F6GceA79TI0jJpjDz9QFArWCm2IYitnm30qVt7HzxXd4nj/2GAeFY+hbTtym/G79bNvKcY1V4/3zrZgoCzV+HHI+L3OXsIRKO7mP9dFWCMNjuc9b25x4T/UVTmLVccdEjtJHO3ZromeJ8WWqsK2ffjW2RJipjKZsp+z+UCbisVjEciS1SB1bcPKvh7D9XI5aos0az5TjPfTYlq2MWwt06gLo0ONctn3lustdP+p3Re79HMq9N/QhFp9wN4zit8qPyrhKCjsIVE5gCDFuTQb6QsZLQPoiSTsQeDcBRYz7E49VT/Kt/kor8jmhZInumHBK5VQ4CbRyL9Z3qhJjMbH62rTjXURBjH3DzV9oskSTVUkL8ym3/b1kwWfT4rvq8ZZWxtmm/s4IWdeFdTyMt3o/LP2usPop9TOVp4jxVV/B9AeBNREYQoy3E3R/SOpktgQDYryEFrYQKCNQuk09JVLC+0CqulDinTXJsipMrXjy++xDjFuTtOSky/h5uJzYtyrjJVw3zTb1HRJWqq3cSC1AK5P8XFW8/S4tEeO53B/ie3jTciY33tLKeG6OlBN01v1v7DGxOPn3u1wF2+JgHU/14193CktLfKt+vOv7g23qCn5sIFA/gaHEeO4m1xe1d93Qd5w7e+WSu/76K+6tGz/uXj56yd1x8YK7dPGYe2vf6+76S+9xZ/buWXR/+yu/4LbdYXf50vXO7dvn9u1cdJcPzP/65n737D3fvji+99yt83Pn26jv+pB749CtbufQWbd14ZXF+Te9/BW3d+v2voZCOxAYHYFlq4Zq9daaqCjCuoWnCNOYsFJ9LQ2SNbacyG6OqS+aS4nFUn83zT4nCqwJts+qcL9fVQAAIABJREFUqxhX4mblay7HUn5tWpxXNV5rATN2n0oJv00S48qiVYyTdY2W3H/VbeuxXOrLD8T4qq5U+oHAyAisQoznJpXL4Ai/+HZnb7jzW3vcodkVd/G2D79DhO878Maiq7O7M/f27CZ35/Nfca/v37/47Ih7yb36gR9aCO1GsB+6eNm9cMub7rpzW+6Gl59zV267y73+0r9yt755j5sduuy2Lu93Z/btuhu2tpdxn3MhMGoC6xLjygRKtUkBzr0QyxfIuUqi6oNVjbSqrjHRF56TE3WKn6NOxAGdyz2KYYngEjFeOlkPRbQv4kJR0lXIDIh1Y5su2a1nLZSoiyw1wlYWLWLPe6ce8VE+T3HyF3vVZ8xTgjy8TttrNfa5Eje2qSuUsIHABAgMLcaHRBTe0M/M5gL50lwgX9xdVLfveOVfXxXnuwede3suxq+fH3tr173+/h91+079vDswO+Tc5V13fu9cdM/PO3vLh93h1768cPncTQ+66177LbfXnV38/ejpr7k33Tl3/Vzw7710u9vZN3P751tL+QOBqRIoEeMNg/D5x1hFe5kXuKXET26SVfK8tS/C2/G0Y1DaSU3QSgR9bGLo+xV7xnSZSf1Uc1cdl5Xjfl7H8iOMjbrDokScW4sCMdFmfcYCjZohZXbW9uvUtWrFK/Si9viVLFqURWBa1ojxacWT0UAgSWBKYtzNt6k3Qvz89lvuwMHX3dbhh9zTx2fu6Avn3LHj2+7Uwd1FtfvEyUfd7PAJt33pmNvdu+u2zzv3m0dOuvt33++eu+U73I2nvuwu3Hyfu/n55xfcGpF+8LUvXduWPtvdWVTH3dXCOn8gMEkCuZcRKVv6ugqTHMycWI1NWFNtpcR1THw1n+VEeSjSlGQIt9O35ygVHt8XS9QpvmyyjSXGrV0NYezVvEqJLz8WpY8oKHlacv1scl50Hbvy0svwXpK6t1g5ouZm17EMeR5iXKOLGNc4YQWB6glMSYxfnv3eYrv58VPn3fkDe92ZG864ExeuivDm//vPHrq2/bx9fvyOZ37JbV151Z255yfdsfPz7eqH59Xv+Vb1Zlt786x508b7Xj5y7bz3nju8iPmF84/Nt7df/Tt/IDBFAkyYphhVxuQTIMfJhz4JkE8aTThpnBDjGiesIFA9gSmJ8faZ8dMnHnR3nfqq271wZrE1/fmbv8vd+fKvu9e39rpjs3mVy112l7b2ufNutvj35fl282Y7+va5I27n8JZ7+6b73ZGXHnOz/RcXn52+5yF39JWHFy98e/3mH15scT+8u99tbVMar/4CYABJAkyYSI6pEyDHpx7h1Y6PfNJ4w0njhBjXOGEFgeoJTEmM78xm157xbqvizQvbjm5vLarcTbW7+XdT3X7h0AF326mvuH3uusWz4LMbP7k4/vyBg+7o1uHFy9wauz0vP+me/cid7o6nnnPb29vulZvvcMdfenYh6BHj1ac/A8gQYMJEekydADk+9Qivdnzkk8YbThonxLjGCSsIVE9gSmK8eYHbsbm0Pnn3J9w937j6crXFdvX5z5k1L3P7xi3funhe/Ll7fmwhxGc78xe6ffNnzZoqePMG9uue+bo7decHF1vVrz/9mNs7/2mz3Rs/6rbefHJeUp/L9vnL3A6/8Ctu++AN1ceeAUAgR4AJE/kxdQLk+NQjvNrxkU8abzhpnBDjGiesIFA9gSmJ8Wabevu29GZb+Z6dm9zsylvu1Ie+zx363V92Bw99fPFM+L7ZB92NTz+y2JLebE+/snVg8fviZ+/6Nnd57/HFs+Ozc4+4S7d90u158Vn3zN33uVufeXzxk2kLQf/S0+7c9g7PjFef/QwAMU4ObDIBRMEmR7//sZNPGlM4aZwQ4xonrCBQPYEpifHmLednbvl+t3P66+7s+w5f227ebFPf9+KvLp75bqrmB/acc7ef/DU327rJuVf3u7ffe8FdOvGD7uKpn3PHZwfd3hve586cueLec+5p9/a3fO8ixgde/Jrb3jrmrhy6z10599vztytfXGxx5w8EpkqACdNUI8u4WgLkOLnQJwHySaMJJ40TYlzjhBUEqicwJTHu3tydv3RtZ/HitebPG/PadbNtfXb4AffGoVvnfzt97cVuTbV8//mj858xe9Q1z5pvuxfdntlx98o93+kunr/s7nr6CXfpyI577e4H3Yknf3HxIrjL7qh76eaPultf+Q23b+ei2zqAGK/+AmAASQJMmEiOqRMgx6ce4dWOj3zSeMNJ44QY1zhhBYHqCUxKjFcfDQYAgfEQYMI0nljgyTAEyPFhuG5qq+STFnk4aZwQ4xonrCBQPQHEePUhZAAQGIQAE6ZBsNLoiAiQ4yMKxgRcIZ+0IMJJ44QY1zhhBYHqCSDGqw8hA4DAIASYMA2ClUZHRIAcH1EwJuAK+aQFEU4aJ8S4xgkrCFRPADFefQgZAAQGIcCEaRCsNDoiAuT4iIIxAVfIJy2IcNI4IcY1TlhBoHoCiPHqQ8gAIDAIASZMg2Cl0RERIMdHFIwJuEI+aUGEk8YJMa5xwgoC1RNAjFcfQgYAgUEIMGEaBCuNjogAOT6iYEzAFfJJCyKcNE6IcY0TVhCongBivPoQMgAIDEKACdMgWGl0RATI8REFYwKukE9aEOGkcUKMa5ywgkD1BBDj1YeQAUBgEAJMmAbBSqMjIkCOjygYE3CFfNKCCCeNE2Jc44QVBKongBivPoQMAAKDEGDCNAhWGh0RAXJ8RMGYgCvkkxZEOGmcEOMaJ6wgUD0BxHj1IWQAEBiEABOmQbDS6IgIkOMjCsYEXCGftCDCSeOEGNc4YQWB6gkgxqsPIQOAwCAEmDANgpVGR0SAHB9RMCbgCvmkBRFOGifEuMYJKwhUTwAxXn0IGQAEBiHAhGkQrDQ6IgLk+IiCMQFXyCctiHDSOCHGNU5YQaB6AlMV49sPPep2H/me4vio5/l2zd/DP136LnY2cULoT+hLbIzKuBWbxiXVLua+cm7KRjnX8q8rm7bdVAxT+aD4vKxPXXORCVNfVyTtjJUAOT7WyNTpF/mkxQ1OGifEuMYJKwhUT2ATxHhKLMc+t8RUK4z8c1uxowirvhOmy0JAVzGrjq90oSK0V8Rj6EtKsLa8mzZz8fZj6McodV74efvvWC7kuFlMu8bKH4PVRyonmTD1fbXS3tgIkONji0jd/pBPWvzgpHFCjGucsIJA9QSmJsZTVeEugi9XuS0Vg01bKcHXHlMXDfqssqYEqiVeQza+Tzk2VpXXEo7KAkrOl8ZvReD6iy65xZZUXqn5Zgn1FOdcnis3JWXBgwmTQhKbmgmQ4zVHb3y+k09aTOCkcUKMa5ywgkD1BKYmxtuAlAhCpWIatqtWf7uItS6C1TonFKHKYoKf3JZIbtv3z1GrxJbAzglHyy8rTtYiSeoCT41NsbduGinxH1sgsOJq9ZU7zoRpGXqcWwMBcryGKNXjI/mkxQpOGifEuMYJKwhUT2ATxHhMkFnV01DkxMRmTHjmxFFMmCsi2hJcuep2KKjbf6fGr1SNY2ysxYpwG3don/p3eIFZwt0X137MlP4tYR/zsXSxxVoEyVXU27Hn3gFgtV9yw2LCVEIL2xoJkOM1Rm28PpNPWmzgpHFCjGucsIJA9QSmJMZVUVoi8JQt4WHFMlWNDQVwTBinhG7JtudQkMbGq269VvwJBX/q+WlFKKqCOLcgkFoYUPND3Snh26nPjFsMLDFu7TawFndK+DJhqv72zgAMAuQ4KdInAfJJowknjRNiXOOEFQSqJzAlMR4Tha1oCwOlPDMbC25sq7AlxmNV2dSWY0X8pgRXTIQr4i82zvD59lw1tkSMpxYgQgGdYq9ecD7zZVincirmryLilXhY7xZILTb4uaNU7C2WTJgsQhyvnQA5XnsEx+U/+aTFA04aJ8S4xgkrCFRPYGpiPCeWYyJGDWBYkfT7aUWw1XdJdVvdipwTgP7YYi9ky40pJmathQ1VAIbslBh0eazA9zf3QroY65RPpYsSYTtKvKxnxhUxrghzizsTJosQx2snQI7XHsFx+U8+afGAk8YJMa5xwgoC1ROYshgPxWhOxOQCmaqspiriiijNbRdeZquxdW5snLnKsS/q/HNT/lsLEqn2wtik4qHGIuaryqZkK3cYa0vEl1bGSxchcgs+JeNqxhGbMG1tbbnZbLYYZvP38E97rP3ct/dtU5+X3FCtNnLHw2ND+lkyJmxXS0ARBVaetddCmPvWSMJrqfR8q/2ufintYhMnoNwz+4izkpNjjpFy3Y3Z/1X5hhhfFWn6gcCaCUxZjFvbfS0hVfJcdUxk+lXQVGU29Rx5mxa5inZro4j/UJw2/05VxsOUVEWs5U/suNKX0q7CIFWVLqmM+9zamIefxXIhdZmXLMpYCyBhv5bwt249qQlTSsjGJoh9iNxQ9PuLAam/+2NrbFJttHZ9+Gnx5Pj4CCiiQBE+uUWqlPhSxHgsb2OLYA1ZpZ/xRWBaHpWI8dx9LaSiLnLWQlO57moZy5B+IsaHpEvbEBgRgSHEuFIx6wNB7IYeCuBcP2oVURE1VnW5j/HG2rB8iy04pKqtVtXZ798ShjkeJQJUFbGWPymBvOxCQ0yI9ynGw/HH3nWQy+P2/NKqeHNeeH1ZIry97v2Jo1VJb/1Tq0UxAaMI6dIqeSrvVD+Hut5pt18CsRxXe8jleWyRyG/X2plRcly9xiyBp44buzQBNZ/aBcJcnuRyQFkgGnOcUosWse8Dfz6pLErk7FNMUgvJJd9PpX4q8UGMK5SwgcAECAwlxlcxaQ1v6Fal2w9X7O3XMeHTinu/Qm09N9xF+HRJpZgQj4lDRaj6oi1swxfWKT9zL6nLtR22p7BTBXRpPoR+5sYa8zsXw9QLA0sWJqx4K3FqfVReYJir8uREcarip3xuXQcx4ZGrCDbtxSrj/iSrbbOksm/5yfE6CKgLTuFo/Jzxjykiq7EvFVqqfa7arlTi64jaeL0srYwjxq/G0lrobSNu3f+tRaxY5liLyDH/UvcD1U81gxHjKinsIFA5gSmJ8cpDgfsQGBUBZSuhNfmPid5wcmNVefyKQyuucxOkWIVC8VPZ/r6KRcZRJcHEnVHEuJ9zscl2Lp9zFbdYZV1dELKEdeqasq61iYd78OFZFd/w/uU7ZFV9rZgPPrgeO1Cuu3BhKyfaU66p+W6JeKudZc9P+v/2pW++oaVH+DQFAQiMj8BQYjz3JdMXBUUs9NUX7UBg0wiUVnks0RKK6tQ9wprYtJOyWDy6bh1WqvaKX5uWI7WPN/cdktsx4Y87XPyxFn5SIiN2/YS5bu3yyC0MpBYSao/hmPwvvWeGC4C5e2Qo5GteGFSuO0V85xadQl5hnqS+K0K7WDU+/O6yvhssMY8YH9NVjC8QWAOBIcR47mbW5xBHL8Z3nDt75ZK7/vor7q0bP+5ePnrJ3XHxgrt08Zh7a9/r7vpL73Fn9u5ZILn9lV9w2+6wu3zpeuf27XP7di66ywfmf31zv3v2nm9fHN977tb5uc5t3/Uh98ahW93OobNu68Iri/Nvevkrbu/W7X3ipa0NJ2BVL2KTJWsiY1WfY8itKp9VfSydKCnCfMNTYzLD7yIKYvnUTvxbMbXsM+O+cPbbLr1+uoqAyQR4xQMprYyzTf2dAVrmXl3y3aHOUdXrp9RvNS3Zpq6Swg4ClRNAjA8XwN3ZG+781h53aHbFXbztw+8Q4fsOvLHo+OzuzL09u8nd+fxX3Ov79y8+O+Jecq9+4IcWQrsR7IcuXnYv3PKmu+7clrvh5efcldvucq+/9K/crW/e42aHLruty/vdmX277oat7eEGQ8sbR0B9GVEMjCUaSrZchtWiWDVpmSpRrLKZCvYy/WxcAlUw4NwvBrQiuPl/qkoe+1zJ7Vi1Lffug9yz6KnFgdx1WUFoqnSxtDLuD3KTt6n715jPZFmR21VMp/xJJeWyfibbZZt6lfcBnIZAMYEhxLh1Yyp2MnFC35Vx5eVhoSu5c87M5gL50lwgX9xdVLfveOVfXxXnuwede3suxq+fH3tr173+/h91+079vDswO+Tc5V13fu9cdM/PO3vLh93h17686PLcTQ+66177LbfXnV38/ejpr7k33Tl3/Vzw7710u9vZN3P7I7/73Bdr2tk8AkrV0NrKa23xa6mqIletWlvbPX2hlYusOpnbvOyYxojVlxRak3M1L1tq4XWTy7Ougj/0mVwePmfVBUzlRX+5eVTtsVR2XcWuOWtuaR3vKqatzLH67RovKuMWeY5DYCIEhhDj7U20dKJditT6abNUe7k3SVtvt1Z9XPQx36beCPHz22+5Awdfd1uHH3JPH5+5oy+cc8eOb7tTB3cX1e4TJx91s8Mn3PalY253767bPu/cbx456e7ffb977pbvcDee+rK7cPN97ubnn19034j0g6996dq29NnuzqI67q4W1vkDgV4I5KqGVuXbFx3N30sre1aV0BIa1uQndtz6zJpw9QKdRlZKICcKLBHsO2qJcSt3LOEVfpeWVt/D62WlkDeos5ICgRVDZYGmVrTKooX/HRObS/oLruHz3yVzz1g7scVca8G4L3/ecV+hMl5riuM3BMoIDCXGy7zoZp0S46nf0W56Kfm5K98r5ae7Wvu2j8uz31tsNz9+6rw7f2CvO3PDGXfiwlUR3vx//9lD17aft8+P3/HML7mtK6+6M/f8pDt2fr5d/fC8+j3fqt5sa2+eNW/aeN/LR66d995zhxfdXjj/2Hx7+9W/8wcCfRBITZhyL75pJyT+i6Zik5iuE81YpV1dGMiJp+aY5aclqPpgThurJWDt/ojlhZ/jrbcx4d4csz4Pz4/921oUsBaRcm2ulvb0eyvdpl7yzHjq/lUj1ZJFixrH15fPVMb7Ikk7EBg5gU0W435o1C3q7e+O58LaLga0z4yfPvGgu+vUV93uhTOLrenP3/xd7s6Xf929vrXXHZvNJ2zusru0tc+dd7PFvy/Pt5s329G3zx1xO4e33Ns33e+OvPSYm+2/uPjs9D0PuaOvPLx44dvrN//wYov74d39bmub0vjIL7eq3FMmTFYFOjXg0vNyAijWR6yyEdpZlQ5fxLR/V8+pKtAb7KwlxtV4x/IzzB/r7c1hziq7Q3zB3/49toBALq8myZXt12GupHIntcgyhXuR8t2ymoiNuxfE+Ljjg3cQ6I3AFMW4BSe2TV0V423boX3s/J35L0S2z3i3VfHmhW1Ht7cWVe6m2t38u6luv3DogLvt1FfcPnfd4lnw2Y2fXBx//sBBd3Tr8OJlbo3dnpefdM9+5E53x1PPue3tbffKzXe44y89uxD0iHEr8hwvIcCEqYQWtjUSIMdrjNp4fSaftNjASeOEGNc4YQWB6glMUYyr29T94OUq3qlnzP1zYjbNC9yOzaX1ybs/4e75xtaiu8V29fnPmTUvc/vGLd+6eF78uXt+bCHEZzvzF7p982fNmip48wb26575ujt15wcXW9WvP/2Y2zv/abPdGz/qtt58cl5Sn8v2+cvcDr/wK2774A3V5yIDGBcBJkzjigfe9E+AHO+f6Sa3SD5p0YeTxgkxrnHCCgLVE0CMXw1hqjKee8Y8FP1tMvjb1Nu3pTfbyvfs3ORmV95ypz70fe7Q7/6yO3jo44tnwvfNPuhufPqRxZb0ppJ+ZevA4vfFz971be7y3uOLZ8dn5x5xl277pNvz4rPumbvvc7c+8/jiJ9MWgv6lp9257R2eGa/+ahzXAJgwjSseeNM/AXK8f6ab3CL5pEUfThonxLjGCSsIVE9gimLcCkrJNnVr+3ruePOW8zO3fL/bOf11d/Z9h69tN2+2qe978VcXz3w3VfMDe86520/+mptt3eTcq/vd2++94C6d+EF38dTPueOzg27vDe9zZ85cce8597R7+1u+dzG8Ay9+zW1vHXNXDt3nrpz77fmLgi4utrjzBwJ9EWDC1BdJ2hkrAXJ8rJGp0y/ySYsbnDROiHGNE1YQqJ7AFMV46TZ16+fM2vaUl7e1CbE4583d+UvXdhYvXmv+vDGvXTfb1meHH3BvHLp1/rfT117s1lTL958/Ov8Zs0dd86z5tnvR7Zkdd6/c853u4vnL7q6nn3CXjuy41+5+0J148hcXL4K77I66l27+qLv1ld9w+3Yuuq0DiPHqL8gRDYAJ04iCgSuDECDHB8G6sY2ST1ro4aRxQoxrnLCCQPUEEOPpLepNcK3t6+1xq4JefaIwgI0jwIRp40K+cQMmxzcu5IMOmHzS8MJJ44QY1zhhBYHqCWy6GLdEdOx4+By5XzlPveyt+kRhABtHgAnTxoV84wZMjm9cyAcdMPmk4YWTxgkxrnHCCgLVE5iSGLe2m7fBssRz6i3p7efWNvimH0R59ZfGxg+ACdPGp8DkAZDjkw/xSgdIPmm44aRxQoxrnLCCQPUEpiTGqw8GA4DAiAgwYRpRMHBlEALk+CBYN7ZR8kkLPZw0TohxjRNWEKieAGK8+hAyAAgMQoAJ0yBYaXREBMjxEQVjAq6QT1oQ4aRxQoxrnLCCQPUEEOPVh5ABQGAQAkyYBsFKoyMiQI6PKBgTcIV80oIIJ40TYlzjhBUEqieAGK8+hAwAAoMQYMI0CFYaHREBcnxEwZiAK+STFkQ4aZwQ4xonrCBQPQHEePUhZAAQGIQAE6ZBsNLoiAiQ4yMKxgRcIZ+0IMJJ44QY1zhhBYHqCSDGqw8hA4DAIASYMA2ClUZHRIAcH1EwJuAK+aQFEU4aJ8S4xgkrCFRPoGYxXj18BgABCEAAAhCAAAQgAIGAAGKclIDAhhBAjG9IoBkmBCAAAQhAAAIQgEAVBBDjVYQJJyGwPAHE+PIMaQECEIAABCAAAQhAAAJ9EUCM90WSdiAwcgKI8ZEHCPcgAAEIQAACEIAABDaKAGJ8o8LNYDeZAGJ8k6PP2CEAAQhAAAIQgAAExkYAMT62iOAPBAYi0Ihx/kAAAhCAAAQgAAEIQAAC4yCAGB9HHPACAhCAAAQgAAEIQAACEIAABDaIAGJ8g4LNUCEAAQhAAAIQgAAEIAABCEBgHAQQ4+OIA15AAAIQgAAEIAABCEAAAhCAwAYRQIxvULAZKgQgAAEIQAACEIAABCAAAQiMgwBifBxxwAsIQAACEIAABCAAAQhAAAIQ2CACiPENCjZDhQAEIAABCEAAAhCAAAQgAIFxEECMjyMOeAGBwQnw02aDI6YDCEAAAhCAAAQgAAEIyAQQ4zIqDCFQN4FGjP+Z/+T9dQ8C7yEAAQhAAAIQgAAEIDARAojxiQSSYUDAItCI8R9/8HbLjOMQgAAEIAABCEAAAhCAwAoIIMZXAJkuIDAGAo0Y/8PfedsYXMEHCEAAAhCAAAQgAAEIbDwBxPjGpwAANoVAI8Z/7JO3bspwGScEIAABCEAAAhCAAARGTQAxPurw4BwE+iPQiPEf+QRivD+itAQBCEAAAhCAAAQgAIHuBBDj3dlxJgSqItCI8R/6+C1V+YyzEIAABCAAAQhAAAIQmCoBxPhUI8u4IBAQaMT4D/zBm6Nc/sBthxef//sXzzn/761x7LOwIauNVFvNeX/yz37W/cWf+htSzBRfpIYwggAEIAABCEAAAhCAwBoJIMbXCJ+uIbBKAo0Y//6PnEh2+aE7jiyOPfn8my7195y//jmNXfjv9tyY3af/zF9wn/0rmhhvz4/50vjOHwhAAAIQgAAEIAABCNRAADFeQ5TwEQI9EGjE+Pfdf/xdLd1/19Gi1n/r2bNR+7Yd63h78l/6a3/H/czf+MvvaOvH/us/7v7q3/57WX+sfooGgzEEIAABCEAAAhCAAATWRAAxvibwdAuBVRNoxPh3f+imd3X77R94z+KzJ37n9axLvl37d3UMftthf82/P/WnP+P+8T/8e+5H/8hPuJ/6W5+X/VD7xw4CEIAABCAAAQhAAAJjI4AYH1tE8AcCAxFoxPgfuu/GZOvfce8N2Z5//eQZ+VzF9i/81N92n//p/37R5h/7yc+4f/Jzf8/9yI//hPvLf/Nn39GP5VdrnOtzIKQ0CwEIQAACEIAABCAAgc4EEOOd0XEiBOoi0IjxT35LXnCHI/rOP3BVvP+bf386OdjWJjQIzwnt2uPN5//Nn/zz7p/+b19w/8V/9Sn3//yf//gdfVo+WMfrihLeQgACEIAABCAAAQhsCgHE+KZEmnFuPIFGjH/83qtb0pU//9F9V7e0/8q/ey1r3tqFRqnz/Habv/+RP/Hn3f/+j76wOP0H//Cn3M//X1fFeHu+5Yd1XBkrNhCAAAQgAAEIQAACEFg1AcT4qonTHwTWRKAR4x+9+9i7ev+eb31vkUeP/ttXr9m35zafpf4eNh7a/fin/5z7k3/hry3MfF/afnz7mKPW8aLBYQwBCEAAAhCAAAQgAIEVEUCMrwg03UBg3QQaMf7hO6/+fJn15z/+tqs/gfYvf/NU0jS0sf7dNNTa+I2GfaTasXzO+Wqdy3EIQAACEIAABCAAAQismgBifNXE6Q8CayLQiPH7bj8s9f6ffvvNC7v/94lXovax4+pnkgMYQQACEIAABCAAAQhAYOIEEOMTDzDDg0BLoBHjH7z1kATkBz92y8Lu5x9/WbJvjJRzGps/8dm/4f7Rz17dlt60758Xa6PLObLTGEIAAhCAAAQgAAEIQGBNBBDjawJPtxBYNYFGjN994mC22x/5xK3vOP5//9pLspvtualzwuP+v5W/N46odrLTGEIAAhCAAAQgAAEIQGBNBBDjawJPtxBYNYFGjN9x0/Wr7pb+IAABCEAAAhCAAAQgAIEIAcQ4aQGBDSHQiPHbbjiwIaNlmBCAAAQgAAEIQAACEBg3AcT4uOODdxDojUAjxk8c3d9bezQEAQhAAAIQgAAEIAABCHQngBjvzo4zIVAVgUaM33h4X1U+4ywEIAABCEAAAhCAAASmSgAxPtXIMi4IBAQaMX7s4F64QABsjOoYAAAgAElEQVQCEIAABCAAAQhAAAIjIIAYH0EQcAECqyDQiPHD1+1ZRVf0AQEIQAACEIAABCAAAQgYBBDjpAgENoRAI8Y/+wMf2JDRMkwIQAACEIAABCAAAQiMmwBifNzxwTsI9EagFeMnH/lsb2322dC9D/3sorn/4eFn+2yWtiZC4K//0bvIj4JYwqsAFqYmgTafTEMMIAABCECgiABivAgXxhCol4Avxu/9yH82qoGc/OovOF+M/7EfuCq8+AOBhsA/+RfPOl9ckh/5vIAX102fBPx86rNd2oIABCAAAecQ42QBBDaEAGJ8QwI9wWEiLsuCCq8yXljrizuwggAEIACBfgkgxvvlSWsQGC0BxPhoQ4NjBgHEZVmKwKuMF9aIcXIAAhCAwLoIIMbXRZ5+IbBiAl3F+Nbxh9zsG4+Y3qbsms+bP7k21G3q9964ZfrRGpw8PXuXbXO+/3n47/aE2Ocp2+ac3LGYw6X2sT6UNiybVfAsYZwK7irFZS5HuvIqzSefg3+uFc/2vBJepfEpte/j+rDGvQxf64ZSOt5S+y58UvlhjaXrcbapdyXHeRCAAARsAohxmxEWEJgEAVWMh6Ja/Xdr14rvFpoi5EvEeFcxnZr05ibyOfGV8iN1juJ3Tri3fob/t5KzZBGhVEgoIqik/2XFeKlYjtk3cUoxtkRhajFH4ZQae25xYFleXRafQmZtXqc+D6+7nF0Jv5ggVRYulBwJF/JK4rcKPmHcrWvMukfEFi79cxDjFkGOQwACEOhOADHenR1nQqAqAqsU44oA9+F1EeMpIWVN/sOgpSrojZ0qoC0REBNUVvJYgiAlEKx22+O+6GyZpdiE48v1EfO7ZakuboTtl1R6w/hbPEoWN5YV413Gr/aZEk/NrxN0eeGdJUBTOd/1vFgOpoS+f22W+BET8CXC1jpf8WUZPqnrNJbjPrvcfUzJL8S4dRfhOAQgAIHuBBDj3dlxJgSqIjAlMd6Kmlx1uss29Zgws0S/nwShwG2PWWI9lUgp8db2o/Qdazsc56p4pib+liBYpRhX4m2Jm9Tig7W4o1Rt/cWUVN6U8srlSOpYqu9wjLkctYRpamElJ3oVv5R2rZt712p033xK/YwtDFIZtyhyHAIQgMBwBBDjw7GlZQiMikCJGLcc9yvf4bb01Ll9PTOemsxaQic2AU9NTBWR4I/TEgeKbznmoVjuKu7DPmLjj4k9VURborqNQehHiRhQKr0lFWjf1opTbBEjtq1dETylrCxGPlNVjKfGnhKrbR9qPsTsrdzN5Xrol2+rME9dszlxHrse1s3HytNwnNb93MotKuMWQY5DAAIQ6E4AMd6dHWdCoCoCqhgPB2W9wC31TLn/udVGyTZ13z+ryqSIz9jE1hddqSCXVuV9YWIlTsqn5rxw+2lq4UD1e0ieMdFSKpqaNlRx2UUshgI710ZOSCrHUosEuV0cKf9yOdSVl7qIodq18fcFrcop9hiFstvFyoHwOkxthc9dgzH2uXtR6hor5RO7nsLPrOvLOh4bG2LcumNzHAIQgEB3Aojx7uw4EwJVEZiKGI9NesNJuiKmw+DFKpyKmPQn1LHt474QURImV2VXqrCpPlKifUieKX4x9n2Jy1zFuXThIhRRipDMjTkUmClx5X++SjHuj7eUY04oNsf8ayNcUGr7DUW+UgEurdLH2Ia5pwjWdfBJ+a7mpXo/C3kgxpU7NzYQgAAEuhFAjHfjxlkQqI6AIsZjFWzrM3+berMV3X+ruv/vHLCSyrhSHSudoOcm37EqYKyalqtY5ybulhDIiZyYuItx7pOHIthKxIFyIZVUektFUpfKeHhO7t/t+HICNLWYFMZezaMSXlZ+pfIpFbfcThN1PMrCkS/gc4tgIX/LB7VvK8+G4hO7tqzrzbrG2KZuEeI4BCAAgeEIIMaHY0vLEBgVgSHFeE6EW1vUG0hdxHgrkhVxHk7cLQFsTW4V8RQTeTFh7/sS25ob+mqJfjXpUn31zTO20BHzMScISsRljrG1HXyRi8ZPm7U2qZyK5WVqsUcRfkqVNuRZwssXp7m89/tYZnFH6SNkmFowCYW14mPsnFz7Y+OzzL0pN/bcfYPKuHpXxQ4CEIBAOQHEeDkzzoBAlQRWLcYbSIoQX4ibr/6Cu/ehn11wzb2gKyVeLIGUEk45QZV6ljTsK5zgKmIjl0A58dVFmFkVvNjCQp88FZ+tim+puIzxzeVOa59b6MgJv7C/rmNWxLniRykvZQGh7Ve9+aW2mOcqu/5CilVhL72mu9r747a2zVuLbT67Lnxy95pUXli5aF17TbuIcTXrsYMABCBQTgAxXs6MMyBQJQFVjKuDa9+O7m9Lb86NfW797niJGFf9Uyq8MRGy7IQ3rLIpk11/TKULDlb7lhgfmmesyhnrs6/KeGo8KqeSxRC1r1Sblk+K8I750EWM53Z7xPqwRF4sp1UOJdXfFEP1cz8/1XOUuAzFp8THmJ8lfrUxRIyrd0nsIAABCJQTQIyXM+MMCFRJQBHj6sDC58Kb83JvT7cq5CVi3Hq+MTdRVsRPToynKojNOWEl3aqihWKl/Xd4Xth27Dlxq+qbYtaFh7VwEOaQMvm3/FDFZdfKZBtzn7UiJmNjDeMYir2wj9SCUNuOxSZ2zaq8cte7tYhTIt5zY0xdU7n3IeTEeo5beF4s3lY8lLikrsfcdZjLvfZY266S5zl+fr6n+vVzAzGufjNiBwEIQKCcAGK8nBlnQKBKAn2K8b4BqGK8735prw4CfYjLOkbaj5fw6ocjrVwlgBgnEyAAAQgMRwAxPhxbWobAqAggxkcVDpwpIIC4LIAViKfcOxjKWsV6Uwkgxjc18owbAhBYBQHE+Coo0wcERkAAMT6CIOBCJwKI8TJs8CrjhXWeAGKcDIEABCAwHAHE+HBsaRkCoyKAGB9VOHCmgADisgDW3BReZbywRoyTAxCAAATWRQAxvi7y9AuBFRNAjK8YON31RgBxWYYSXmW8sEaMkwMQgAAE1kUAMb4u8vQLgRUT8MX4iruWuvN/Z1w6AaONIvDX/+hdi/E2z0DzxyYAL5sRFjqBNp/0M7CEAAQgAAGFAGJcoYQNBCZAoBXjExgKQ4AABCAAAQhAAAIQgED1BBDj1YeQAUBAI4AY1zhhBQEIQAACEIAABCAAgVUQQIyvgjJ9QGAEBBDjIwgCLkAAAhCAAAQgAAEIQOCbBBDjpAIENoQAYnxDAs0wIQABCEAAAhCAAASqIIAYryJMOAmB5QkgxpdnSAsQgAAEIAABCEAAAhDoiwBivC+StAOBkRNAjI88QLgHAQhAAAIQgAAEILBRBBDjGxVuBrvJBBDjmxx9xg4BCEAAAhCAAAQgMDYCiPGxRQR/IDAQAcT4QGBpFgIQgAAEIAABCEAAAh0IIMY7QOMUCNRIICfGt7a23Gw2uzas8N/rHu/Y/Fk3D/qHAAQgAAEIQAACEKifAGK8/hgyAghIBFYtxp/554+7D3zh7Lt8+2//x+9xX/y4//Fb7h/+d7/qfu2PhZ//vg1iXAoxRhCAAAQgAAEIQAACFRFAjFcULFyFwDIEVi3G3+XrY7/ttv/JMfc7f/92937vYCva3y3Srxq1QhxBvkz0ORcCEIAABCAAAQhAYGwEEONjiwj+QGAgAjEx3ghc64+/fd2yTR9/zf3EQ7/rPvFPP+b+9C2e1cu/5z7502+4/8C97FykMj727fPdeXAmBCAAAQhAAAIQgMCmE0CMb3oGMP6NIdBXZbwV8CUifVH9/nd3u92/dJPHu9me/qRzP/Uh53763dvUfSGe+vvGBI+BQgACEIAABCAAAQhMjgBifHIhZUAQiBNYnxiPV8Ubgf7j7kPuV/9z945nxmNiP1Yhb0ZZsiBAXkAAAhCAAAQgAAEIQGBMBBDjY4oGvkBgQAJ9ifFiF2PPii+2pzv3fyyeH+cFbsVMOQECEIAABCAAAQhAoHoCiPHqQ8gAIKARCMW48rx42/IyFegv/cyj7q/f98l5Bfz6a46m3rT+iT//Trv2BF7epsUYKwhAAAIQgAAEIACBegggxuuJFZ5CYCkCucp4ScNlz4y3z4UHL257R4dUxkv4YwsBCEAAAhCAAAQgMA0CiPFpxJFRQMAk0Nc29TIxnniLOmLcjBcGEIAABCAAAQhAAALTJoAYn3Z8GR0ErhFIifHUFvAxbQ0fky+kFAQgAAEIQAACEIAABPoggBjvgyJtQKACAqnfGc89Dz4WETwWPyoIMy5CAAIQgAAEIAABCFRCADFeSaBwEwLLEujrmfFl/eB8CEAAAhCAAAQgAAEIQMA5xDhZAIENIYAY35BAM0wIQAACEIAABCAAgSoIIMarCBNOQmB5Aojx5RnSAgQgAAEIQAACEIAABPoigBjviyTtQGDkBBDjIw8Q7kEAAhCAAAQgAAEIbBQBxPhGhZvBbjIBxPgmR5+xQwACEIAABCAAAQiMjQBifGwRwR8IDEQAMT4QWJqFAAQgAAEIQAACEIBABwKI8Q7QOAUCNRJoxPgP3X+wRtfde49d7159460qfd8Up4nRpkSacY6JANedFg04wUkjoFmRT3DSCGhWiHGNE1YQqJ4AYrz6EI56AExORh0enJsoAa47LbBwgpNGQLMin+CkEdCsEOMaJ6wgUD0BxHj1IRz1AJicjDo8ODdRAlx3WmDhBCeNgGZFPsFJI6BZIcY1TlhBoHoCiPHqQzjqATA5GXV4cG6iBLjutMDCCU4aAc2KfIKTRkCzQoxrnLCCQPUEEOPVh3DUA2ByMurw4NxECXDdaYGFE5w0ApoV+QQnjYBmhRjXOGEFgeoJIMarD+GoB8DkZNThwbmJEuC60wILJzhpBDQr8glOGgHNCjGuccIKAtUTQIxXH8JRD4DJyajDg3MTJcB1pwUWTv1yuveuW93JZ1/SGp1bpezDz5t/q39S/ed884/l+rLGVppPpbxUBl3tuvjT5ZxN4dSFjR87xHjXTOY8CFRGADFeWcAqc7f0S7ey4eEuBEZJgOtOCwuc+uWkiNpQ0MaEt2WT8rptq4t4989t+w/H07cYb8ZhLRJoEXKLRZBw3LHP2va6LFrEfOkiOLtcdzVyyl0PVi41rBHjavZjB4HKCSDGKw/gyN3v8qU78iHhHgRGT4DrTgsRnPrlZInXLsLNF6xW1TomqHMjjPlj9ZFrb+h8UseXW+BQFkxiY+xLvDdtbwqn1PWgXgeIce3+hBUEqieAGK8+hKMewNBfuqMePM5BYE0EuO408HDqh1OqIpurcCvV61iFuvU4JaT9c6zRxQTmMgJKyaeScbcLEaXjKBHjKcbWwkouDpa/U+dkXQ+IcStDOA6BDSOAGN+wgK94uMqX7opdojsITJ4A150WYjj1y0mpunapsFrC2xKGlvhpxVNuW3fTh7W1uEs+Kb6FgjknlC1W1nE/Iyzf2sUCi0uYZZvCaZmFnYYZlXHt/oQVBKongBivPoSjHkCXL91RDwjnIFABAa47LUhw6o+TL2hTIi0n7pRj1hbynNDMVYu7+Bsj1yWfLMG7TCVdeWbcqoCrcSkR5JvAyY9bG4fcTo9YPiHGtfsTVhCongBivPoQjnoAXb50Rz0gnINABQS47rQgwak/Tjnx0fbSCjtFYLbnhEIm1lbqhWuNrX++339sC71CIyc6u+STJcZ9nyzbsMJf+iI6q/2QT45njuUmcIrttkCMK1cYNhDYQAJ9iXHrJm6taHdB3+WG3qWf2DnWKnuuH4tVyZdvYxuyTa2Gl6xc98VpnTHqawxjbKckh0r8L2m3xFa5hkr8xDZPYKjrbpn7Xnuvyt2Hlm2/NC9KOS2b85Z/Je3nqsDK9VbSl8UpJspS3/lDbFO3RHb4HLn1rHgo+K24tcctTrHv61jbJc+9t+erW9lj11hqfENdq1PnlLoeEOPqlYQdBDaMQBcxrq5q+zfy1Bd/yYQgDI1yQx8qnMtMGvucpIQT3GX8GoLVOmM0xHjG1Gbu2lGv0WY8ynWaGrc/6chNKlPioPScMfEfsy9DXXcl9xc1B2P5N8TibSxeXTgNcd35vnVt31+ETTGNVYmVPFY5+b6XLBbkxLQqYGOi1L+/tTllVdp9IR62abFSOanxtuxyjFOxsPJLFYwl94I+5m7qXFHNu2UEs5Xnfg6V7k7wWbFN3briOA6BiRDoKsZLq6xTEePhJDFWhbbYqF8qaorFfApFutpW33ZdJid9+0B7v/9btlbudc1vdQJkTS6JVT8E+r7uuuRFbsKq5ouVr8vS6ptT6M8QIjM20Q8/U/iWsFU5WSKlq1+qr6n2W1Ee+meJdSt+qxKZ/kJCLv7hwkWJECwR18vO59R8Kv2+GDOn2LVh5TVifNk7POdDoBICy4jxcILmD7nkeSxLvKZQdrmh9xWW1BeXdXNVRHKOa+t/qprpTx7CsXblvAyzdcZoGb/HeG6XvLDGkaugxSZ9JZMw61qwjlu+czxNYKjrruS+p+RrKIas7bl938MUTso4wuvIys3Y96OydTrlS6qambMPj+XYKpzC7zbL19x3YSzPLKb+d6Pft7rzJya8c+I95o/KqVRk+vfi2Bwg1l5qYURZEInFsmvFfFM5+QxL7ps+L8S4etVjB4HKCSwjxmNDX+UEu8sXX1/h8ldgw7+XLERYX6y5CUvsC7qd3JascvfFpK8v3SH9mVLb1rVmrcSrk7VUOykh5eflsiJlSvFa5ViGujeW3vdyIjGWG7kJv5XvXfh24WT5UXLdpa6V3DUUbjX37/k+A5WvNZ6mTZVT6p4SjsfPo1TcrO/VkvmH0l9JeymfLU7Kwo4/J8gtmKQWHELfcnMBi0vYh5Irypxl6pzCuVlqoc3/Do3lFGK8y12dcyBQIYFlxbj1hVn65VOC0Lqhl7Sl2lor7tbqepcvfPUL0G879KNLGyqTnN06YtSH3zW0YcVUufbUapy13THmS+mCkDWeGmIyFh/7vu6Wve/FcjFXHU7l7joq45a4iR238qD0ugvFrC94ugrg2HdVV5FpjXdTjvd93U2VG5y0yCLGNU5YQaB6AsuK8dgkIQWl78n2Om/oqepHM3a/cuFPmrpyyXHLCa6wgtL3RFZJ/nXGSPGvZpuS68mytYS7IsZjLNUtosp1UnOsVu37UNddn/e9nMhVFnf6YNqFk3Ut+X4tY5tjEF6vyg6E1AKt4mMXTn3Ep7Y24KRFDE4aJ8S4xgkrCFRPoKsYVwZeMhFX2gtt1nlDz1Uj2olS12esLGHUCn5lMltS/egSA+ucdcbI8q224yV5odi247eeX03lujKJLxEmpe3VFr9V+jvUddflvmctGLZcwratxZ0+eCqclGvJetZdHYt1v04thljfNZawtxZqFU59xKNdlPPbaheVw/ZL7lt9+Wa1s0pOMVYht5i/YS6s4767Dk6l89ExcEKMW1ccxyEwEQJdxXjpF6E1obEmAzHcq76h+5PGVhCnvsiUiaXyxdl+4eb4+BM4X6hbE7tVpPC6YrSKsa27D3USVVJljOVMn2LcYtblPmC1uYnHh7ju/EVG9b5X8gx4Tugr98Euce7CaYjrzvc9137qezS1CypmH8ZEGU8XTl3iEcZZEUThPWud33ur5JS7JpTFl03mZF1jsetJuU665nzqPMR430RpDwIjJTCEGC+9aZXatyhX/cW3rhBafCwBNdREVuGxKTFSWPRtY+VFG3d/gcbKhZggCif0YRXQ2sLe97hpzyYwhusuJ6SsBaKc6LRHr1t04TTEddd6bAmk1PWZeyQpt8ihjKXxrQsnPQrvtMzdb5RF6ZBlVz+6nLdKTv79PeZripWywNFl7CXnrIOTtXultMBUMt6utojxruQ4DwKVERhCjJciUCcEYburvqHnJkzKhCdlY41fPW7ZlcalD/t1xagP38feRkm8/Qlu6SRNyVtLXPmLAEp7Y2c/dv+GuO6sRT9lkt/mofUCMyWf+ohBF059X3e+qAq30jbHUttrw3jkhHyMuyX8fb5dOHWNj7Ig2HLJLdqkRH1Xv5TzVslJ8cefs6QE+5Q5xcaWu7eMLZ8Q4yVZji0EKiZQKsZTN7Jw0qAgyU3MlPPX8cWXm3CmJhHWZCoUKsrY/clI6pm6sJ11bAFeR4xUfjXZpSYJXSZYMWFeIjDCPnPnpib8CPJhs6/v626Z+14q31oCsW3TOTp93scsTqu47qzvTv97MhaHkGPs+8Tamm5d/xanPrNZEVApDuvepbNOTqnvAv/zcM6Vug/3Gc9YW6vkFF4PSo6MhRNifOhMpH0IjIRAqRgfidsLN1Z9Qx/T2GvxhRjVEin8nBIBrjstmnCqg1NqF0CXhQdtxN2sVplP1gJKagEtJTSt9roRiZ+1ak6xBS9rQXgMnBDjfWYdbUFgxAQQ4yMOzgRcW+WX7gRwMQQI9EKA607DCKdxccrtRLBeqpUS7FMWmbk3hCtiM/euAS0zulmt8rpTdoLFdnCNIZ8Q493yi7MgUB0BxHh1IavK4VV+6VYFBmchMCABrjsNLpzGyyn32FfusYl2RKlHZLQRd7NaZT5ZDGKLELnPprhokRPZTYRTOTIWTojxbtchZ0GgOgKI8epCVpXDq5ycVAUGZyEwIAGuOw0unMbHyRdIjXe5591jlXTr+XhtxN2sVplPJWJ8kzn5orv9ux/dcHdAGPl15hNivNt1yFkQqI4AYry6kFXl8ConJ1WBwVkIDEiA606DC6fxcbKqmTFxlfo9+1VWexu/1pVPqQUMP7qpbeshTy0jlrNaNadUHli5Zi14LEfBPhsxbjPCAgKTIIAYn0QYRzuIVX/pjhYEjkFghQS47jTYcBofpy7by8OXbfkCc5WCfNX5FBt3O/bm/7Hfzg4/78Jby5q01To4lf5G/Rg4IcaXzTTOh0AlBBDjlQSqUjdX/aVbKSbchkCvBLjuNJxwGhensMKb887/SU9rK/GqBPmq8iklwkNeJVv+/QUMLSu6W62KU+thrjLui+6Qa8kz5d1ppM9EjA9BlTYhMEICiPERBmVCLq36S3dC6BgKBDoT4LrT0MEJThoBzYp8gpNGQLNCjGucsIJA9QQQ49WHcNQDYHIy6vDg3EQJcN1pgYUTnDQCmhX5BCeNgGaFGNc4YQWB6gkgxqsP4agHwORk1OHBuYkS4LrTAgsnOGkENCvyCU4aAc0KMa5xwgoC1RNAjFcfwlEPgMnJqMODcxMlwHWnBRZOcNIIaFbkE5w0ApoVYlzjhBUEqieAGK8+hKMeAJOTUYcH5yZKgOtOCyyc4KQR0KzIJzhpBDQrxLjGCSsIVE8AMV59CEc9ACYnow4Pzk2UANedFlg4wUkjoFmRT3DSCGhWiHGNE1YQqJ5AI8Y/+wMfqHIcb7zxhjt27FiVvm+K08RoUyLNOMdEgOtOiwac4KQR0KzIJzhpBDQrxLjGCSsIVE8AMV59CEc9ACYnow4Pzk2UANedFlg4wUkjoFmRT3DSCGhWiHGNE1YQqJ4AYrz6EI56AExORh0enJsoAa47LbBwgpNGQLMin+CkEdCsEOMaJ6wgUD0BxHj1IRz1AJicjDo8ODdRAlx3WmDhBCeNgGZFPsFJI6BZIcY1TlhBoHoCiPHqQzjqATA5GXV4cG6iBLjutMDCCU4aAc2KfIKTRkCzQoxrnLCCQPUEEOPVh3DUA2ByMurw4NxECXDdaYGFE5w0ApoV+QQnjYBmhRjXOGEFgeoJIMarD+GoB5CbnGxtbbnZbBb1vz0W2jT/Tv3x28q1HZ4fttm0E+sn5avf3rr6TfkQ8yfHsG0nHGvJuHIJWdJO17goeRXjVeJbLIeWyT8lt0oudESBRgtOcNIIaFbkE5w0ApoVYlzjhBUEqieAGK8+hKMeQGxykhK6/uelwiYm2ts2LGHtn5trRwEdthWekxpX3/36Y7eEtdK3Na5mnIqgtNpZhk9qAcdaLFHOs2KvMGzaUBZCUgsilg/+cUSBRgtOcNIIaFbkE5w0ApoVYlzjhBUEqieAGK8+hKMeQMnkZJ2VSR9iTshasEvGEKv8toJNEbYpkZlbXFAFoSXg275Lxls6tlI+uUWeVEytxQFlkSG1+yAXwxS3Up6pfCy57qycnvJxOGnRhROcNAKaFfmkcUKMa5ywgkD1BBDj1Ydw1ANIVcZjFdCcqMlVFNtt5bHt5YqojYlXq5oeQk8Jx1xw+ug3JooVMZ7beWAJ1C6LFUPzUXc3pCrYy1TH/XNT8Q55Wxetkre5NpjsWoSvHocTnDQCmhX5BCeNgGaFGNc4YQWB6gkgxqsP4agHkJqcxMRPTLD1IbIsgWT125yvVixLhFkf/XbZ9qyco1TGVSY+/6H4WGOKLSC055Q+EhGOp/m3wku9ULtwDdtGFGi04QQnjYBmRT7BSSOgWSHGNU5YQaB6Aojx6kM46gGEk5OUaAqr2znx5A9YFVklgtq3TVVMU1X8ZYVZ2F+qkhsGPbVooQg7yyYlWtuxpljEBOrQfGJxTu1A8HOu5WlV8JWx+m3EKtzWwkGMUelFjijQiMEJThoBzYp8gpNGQLNCjGucsIJA9QQQ49WHcNQDKHmbeqparj7vG3thm1X1zAmj1AJBCnhKhOWEe6yt0n5DAZrbTeD354vsmOCOCVRl0WRdfGKxDAW3tbhhLUzExlYi9pVFoS4+hH4hCrTbIpzgpBHQrMgnOGkENCvEuMYJKwhUTwAxXn0IRz2A0rep58RTSmz5Aicn6FNVbl90hsLfOic8t1SYpYS02m/O95jwK6naxoR31wr8KuIS9mEt7qT4lD6vbfUTWwCwLtpSHxDjFtH4ccSTxg1OcNIIaFbkk8YJMa5xwgoC1RNAjFcfwlEPYOjKeDP41HbjlLDOCeC2vZjAV0DnxPgq+/V9TQk7q0rst6Fsz143n77EeDgOSxjHdhXk2FqVb+u4wpnJrkKJF7hplOAEJ5WAZsf9SeOEGNc4YQWB6gkgxqsP4agHkHubesGIjZIAACAASURBVIl4ilXFY8K5hVFSrbRsQxEd+/dY+i1JhiHFeEpQWqxLFjNyixuxBRoljpYQthYlcrs3/Byx4mQtAFjnM9m1CF09Dic4aQQ0K/IJThoBzQoxrnHCCgLVE0CMVx/CUQ8g9gK31EvXrM/Dgaa2TKfEcolAtKBabfnnW7aWACxpy/I7XDRQ2i7lmbIvbafrVv3cVnxrAcKKhSXGc3yVYzl2amwRmTopxJPGCk5w0ghoVuSTxgkxrnHCCgLVE0CMVx/CUQ8g99NmjePqFvPUIFPCK/WcbuonqFKVd79fpVq5zn6tREi9CE8RiaoItXxYBZ+Ur61vuZf6WWI8Nr5SNrk+2jxUci3HmsmulYlXj8MJThoBzYp8gpNGQLNCjGucsIJA9QQQ49WHcNQDYHIy6vDg3EQJcN1pgYUTnDQCmhX5BCeNgGaFGNc4YQWB6gkgxqsP4agHwORk1OHBuYkS4LrTAgsnOGkENCvyCU4aAc0KMa5xwgoC1RNAjFcfwlEPoORt6v5AUs8L57aTq1t7rW3Cqa3zKdDq28qtQHXZIm212eV47ln8tr0SX0tsLX+VF6R18THW76rypOlbeUyi9VHJc0SBlUlXj8MJThoBzYp8gpNGQLNCjGucsIJA9QQQ49WHcNQDKP2d8ZjgUMScahPCaoX3sv2WiqlS+1SQw2fmU+2Gz0nHOKREbCjOY77kBKL10rSUEC7tJ7RXckLtu688ycVREdnqmBAF2m0RTnDSCGhW5BOcNAKaFWJc44QVBKongBivPoSjHkDJ5EQVGikBpYiZoc9NVZW7CNLGV4tJbAdBaV+l9pZf1kKDGierQt+lcr3MxWLFIte2da51PLVQkuqz5Lpbhknt58JJiyCc4KQR0KzIJ40TYlzjhBUEqieAGK8+hKMeQKoyHnujdUyQ+GIzNdDUb0qH9inR2We/OSGqbGdXRVkoznLC1WpTFeNdRXZswUBNWnVxw29PHU/Kh1XkSSw3m8+sN72HNohxNZPidogCjR+c4KQR0KzIJ40TYlzjhBUEqieAGK8+hKMeQO6nzUIRHYq92PGUWLEEpyVefYh99av61PTdVbBalfHUQkOYNDmuigBUFk1yfabEqZLcOQEbxl1pLxWPIfMzjKP1b2scTHYtQlePwwlOGgHNinyCk0ZAs0KMa5ywgkD1BBDj1Ydw1AMIJyep6qovgHPV0JSgs6qhq+jXqhzHRK3ld0ykWrsKQn5tG9bvjKeEa0ml2PI3laylHEJfW/bWs+thDGL9xnxcRX6m4pPb9ZDiiSjQbotwgpNGQLMin+CkEdCsEOMaJ6wgUD0BxHj1IRz1AErepl5a5e0iUhpYirjMta32qwpMtb1YoC1mMYFtVexVPrHFBb+/XGJaz40rlfbU4wkqd+vCUTn0IaL7yDd/PIgCK7pXj8MJThoBzYp8gpNGQLNCjGucsIJA9QSmKsa3H3rU7T7yPdH4tMdCm+bfqT9+W7m2w/PDNpt2Yv2kfPXbq6HfcPylb1PPbRGPVZ7Vam8rwkP/+qp4KlXxtu/wzdzWTcSq9qa2+1tbz/1+rWeVY5xjot7noDwjb409tXCQW1BYVoyn8sxa+FgmP8O2rX9b3BAFFiHEuEYITnAqIaDZcn/SOCHGNU5YQaB6AlMT4ymh639eKqxjor1twxLW/rm5dpRECtsKz0mNa5X9KmK8temj8ti0pb7AbdX9lopCq2Idy5GY+E0JuVSOWX4qVeo2Dj7jXE5blXH/XMu/sJ9S+1IuqSp2rF81P9s4WosiIeeU70x2lTsqlXGNEpzgpBLQ7Lg/aZwQ4xonrCBQPYGpifFUQEqqymEby4jZWGW8ab+LPyXnrKtfRYxbVb+Y2ElVnpUtwqEIt/pv7C0BmqoUWzcEpVocE2bqQkIXIWqdkxOKfVSufd45YdweK9kpEKtm54R+GPvYzokh8lNdiFHtmOxaV+LV43CCk0ZAsyKf4KQR0KwQ4xonrCBQPYGpifGUcI4JWX+7eiqQ7bby2Pby0q3luf5ybaWEdS75YhV5q4ofW4TwP1PGa4lxpaqYsgnbztnlBGapDyX9WkIv1lbzWUxgxoSXJcZSQlERsJbgV4+3gjaXn6E/OVEf8kktViiLCla/pbmRi0fX/Mxxs+Lfnoso0L6a4QQnjYBmRT7BSSOgWSHGNU5YQaB6AlMT401AYs+Ep57d9rebl27zVp4xt/r1/bWSSV08aNsMhXTXCn9Jv5YY9wVdK7JU4Rzj41fMla3PvpAbst9cddsXq5bPqvhq21R3CuS4lQjjEoGess3F1VpEUHLIb1/luao8UZmU5jmiwLqbXj0OJzhpBDQr8glOGgHNCjGuccIKAtUTmJIYT4njsLodE+C5qnHsWe2wSly6hTzlU0qct/7V1i+Tk+pvEQygQgJcd1rQ4AQnjYBmRT7BSSOgWSHGNU5YQaB6AlMS434wlO3q6svVUi9Os14EZ1XOYxX8VEL5bY2135jvTE6qv0UwgAoJcN1pQYMTnDQCmhX5BCeNgGaFGNc4YQWB6glMTYynKtyprevKW9HDc1PPY/vV7jAxupzTtpHz3RL06+q39T01ObGe741dWMrzubF2UxeptUW8PW/IftVt040vFrOStnI3Loth6qfZFJ6lPlpb5ptx5N5Abo3TP77MuGLx8dtux2GxDf3p+gWDKNDIwQlOGgHNinyCk0ZAs0KMa5ywgkD1BKYmxkMBqwjaxiZWSW8+jwnsnMAN2wqftw63yHfZ3u73karur6vf8IIoEeMpIeI/L9vahMKpVJAponAV/YYv+YrdUGJji/nmsykRoY2t9ZNa6rPo1g2x63hbsWuJVav93G+vl+ZQ68sq8sTiql53pe1M3R7xpEUYTnDSCGhW5JPGCTGuccIKAtUTGFKMK4JnGYCxG3qqim1Vl2N+WC93s4SwIppD8R77d+ubUt3PiX3rBW6phYGSfhVR0FeFd5n8Gsu5oXi03vYd8l1mHL6YtMR4TAR36btkvLk8yVXMlQp9Ttx3GVfs/rFMO8uc2/gylsnu46d/3f3W6191f/wDfyp6q1/38bFwWuZ7MHZPCD/zF9PaY+ovOIwpn/rk1KUtf+Etxm+K+RTeK8Pvilg+wendC9xdOCHGu1ylnAOBCgkMJcbbm7E6Me6CLvziKxHHOdEbHrNEbKmAtsZqiWL/fMu2a+Xd6kNtN4xRrHIZ+y1nv/+UKIsJFn87cIqz318uFkP2G1ZTUz7lRGdufFaOKXxbm5iATlWDU/2WjjfVZ65C7/et3Hf6GFc7UU3tXkgtrlg7G6Yixv/qv/0rCzH+zx78/6Kpse7jUxRP6kJV7P7WBGmTRGaf98mpLlqo34P+d6+1y2gTrjuLR26x+dp379uXZrOSJMUWAhCok8BQYjw2Se2bUOqG3j43rm4xT/mlvjTN7y8mYmPPsYd9Kr/hndtKP4Z+YxxjYry1K6kCx77YLIHXpbIajmHofmOCsL12/IlxWGlQJ9yxmFhCOjVJ9+OmTCRSfccEdbh4F443vJ9Y47fErs+4z3GF8QwXCFLxVsen3kPXOdn9Byf/F3dpd2fh6r948Z+5U2+fct914rvdob2H3V63x9168Pa1Hv9b9//daxjXyUmNZamddW1cm+hvbV0T3inh0NpOkdOyXGOcN4GTJTJT36H+51PkNMSiBZXx0qsUewhUSmCKYrzSUEzS7ZJnxmPV4ZSoSlXTc2IoFLclW7Njgs0S0qEQCwVXFwHmT4RSCWNVJayqq3Xc93uZiVlJPzHx7MfEP16yyJOaOKrjWlV+lt4c1jnZfeHC8+4v/9ZfdL/9xtfc27sX3es7Z9zOG5fcf/ieP+T+/nf/r257z/Zaj9955K7Ji/HYvcf/TBUOiPHfp6YsQK7zuiu9R5Tahwum4T05dt/1v3OnLsZT15d6rcW+DxHjpVmKPQQqJYAYrzRwlbgdm5zEBHPsOTRLVMUE0xCVR+XLtGu//gQnJ+zacFsVrFKBG0sja0HDWpjIpWbJeHOT3+jEZV7pCwV6bAEkJ+zbyaPF2eLm95tbtFFfKFd6ua9bFPzeWy+4j//L+92l85fcbF4kn52fuWf/1Evu8L4ji6Gs+/gmiUxLRObuXZvEybrGLI7N+eu+7qwx9HFcXagMv7M2RYxb303td0zse+hdcx62qfeRsrQBgfETmJoYD7eEt1vVw0iE28Jzz0DHjlk/KTb+yK/Gw9w2dV/4hN6kXhLjiy1FjKfaVUVr7Pw++vWFd7htWxH2KeHuf9GnIhw716qm++IyJjQtnqXjDX0Md02ULJBYwjrG2zrHZ5vi2UeedL1K1y0K/s6/+5vuf/o3P+M+fv0D7nfOnnSvXv6G+9t/6GfcT37bn1kMad3HN0lkKmI7dr1tinhSrzHE+FVSiPF0xljfg+H3aPg9ghhXr0bsIDAxAlMU49Zb0P0QKqIaMd496RVRoExyYl9iithJVdyVL8121CXCL+VnK5JzYw3Hk1phz72ArmRc1vjC4+2EPbd4YGXKMsJXFRXq4obP21/EKBHiucnUqvIzxly57qxYdT1+7tKb7jt+/iPuz73/s+5P/8E/655741n3J770E/Mt6xfcr/z4V9y6j09dZCr3q1RsU/ePdeZT1zzs+zzle2qKnNR8KhHpm8Ap9d2Q+h6Lft9TGe/7MqY9CIyTwFBi3F9pV95s3IVO6qfN/LZSwry1ib1cLXzxW+5t6qmXsykvZOsy5trOyT0zrghUX9ymxGpK4MVY5d7GnXvzdewZ9b77LRGbYSXLH6tS5VZEZEyMq/xSk/qSiUgb+zBP/EUBZaJo9ZnjrkzArbzsI09Kr/t1TnYff+0xd2L/Cec/m31p95L7O1/5afcjf+C/dG/N/1vn8Q/d9K3XcK6TU2lMS+xj37+xe4b6nO9UOZUw9e9H7T0pPH+qnFLzudLPW15T5JS7vrpy4pnx0isUewhUSmAoMb4KHCkxHvut7dCfUsHti+vUb5mvYsy19ZHapq5sQ/eFeJe/h6y6ii5LzIW+de03JepyotjKh5QoXlaMd+03JUxj29DDCa8vwkOhHjLKja9PnqW5kYuHshhjcZ/yZFcde4ndFEVByfhVWzhppOAEJ42AZoUY1zhhBYHqCUxRjPtByf28mfWTY7GqeuxnzNTf3K4+WToMQJmcqNXHVpzl7C3xmVqhTg1NqcJaYtwXjr7ALBGXsTGnfFZ2ouQ4lFRyfR+sfkvGGxtbLLZW7oR9xoS4ldbWuMKFgVXmZ8p35bqzxr0Jx+GkRRlOcNIIaFbkk8YJMa5xwgoC1ROYmhiPBUSpZFtb0X1Rn/q977bvkpfDVZ9AxgD40p16hBnfGAlw3WlRgROcNAKaFfkEJ42AZoUY1zhhBYHqCUxJjOcq3Skxvewz400CUBlPXwZMTqq/RTCACglw3WlBgxOcNAKaFfkEJ42AZoUY1zhhBYHqCUxJjPvB8AVyrjKeOhY7v20/V0WvPiF6HoAyObG2loculdr755eem7Lvst29y4vVGt9TL03Ljat0nF0Zl/QTvuCmfU487FvdFj4kzxgP/zOr7xIusUtu2fOV667nS73K5uCkhQ1OcNIIaFbkk8YJMa5xwgoC1ROYmhj3xXUTnNjL3JSXsZWK8TAReJv6VSLKl671Uiv1IisVcaE4bPtJCa2YmFR9s5759gV3zI/2s9ziQO6leAqbLoI8fL48J6xzLygrFZ9D8ozlhcXPenZdzRMrzmo7ynWntjVlOzhp0YUTnDQCmhX5pHFCjGucsIJA9QSmLMaV3xtf9nnyJgGsberW8eqTKDOA2JduSgT7zcSqwcu8GCsmcqwXgvXRX9OvJdQsP9o2ViV0S/KxRESnFjNK2lgVT59BqX8xHy2mJdeE1VZznMmuQglOGiU4wUkloNlxf9I4IcY1TlhBoHoCmyDGc0EKK+mNrfUCttJt6ojxY+8IwbLiNFdhTcU6tUXa+m1xX1h16Td3futrrOqqCsBUFbc9X20nJfhTCwBddgnE+C1ThU5V5ZfhGcsflWFOUC9bWVd9aP1nsqt9NcMJThoBzYp8gpNGQLNCjGucsIJA9QSmJMZjwjoVIEtwN+f5L3eLbW1v295ksW1dAKnKeO6Z25zw6CIyfR9TgroVUrnt4l3EuN+uL9ZiW8pzz1Avu4BhxamrCPXjkeojxrSxDX9b3F+4sBZVQlZ98iypUqdytVQ8d4lvLqaIAi3j4QQnjYBmRT7BSSOgWSHGNU5YQaB6AlMS49UHY4IDsMR4TFzHhEwollvh1oq6EJ0ikhTBlKq++v2pL/NKjUut5KYWImIi31q0KB17SqzH+Cttt+2Fflqi1BfsQ/FUcykcQ2rRR1noKFkAUG4TiAKFEtuvNUpwgpNKQLPj/qRxQoxrnLCCQPUEEOPVh3DUA1DFeEpkxUR4TCylRHnONiWAUm8v71IZz4lHZQeAv+gQjiWsOPvV4lSluCRZLFGdq/THtv+n+vYr5Fafq+BZKsZzMfLbym1VtxYhFC5+X0x2tUyHE5w0ApoV+QQnjYBmhRjXOGEFgeoJIMarD+GoB5AT4ykBkquMxwZrPY8biqVQbMdEdijUwy3VJeIoVv31Fw+s6ruypb+kjVTClFRnY5V3q8rd9pviHdu2HvN1aJ7qBZXKu5LciDHxFxxSxy0fEQUWoavH4QQnjYBmRT7BSSOgWSHGNU5YQaB6Aojx6kM46gFYlfGc2PKPpQROqfBZRggOURn3RXlOhMWEckqkW1VWNWEUtjme4Xh8ER1bjFD689uMjbMvnkrupWy65EnJQogSP0SBQgkxrlGCE5xUApod9yeNE2Jc44QVBKongBivPoSjHsC6xLgi3hXR1IqkcCt1K/oU4WtVci2BaT2TnhK9bWKkdhpYOwoUcZyrkOfEuPIoQGxxIsbKj1E4Zis+JWNMXWhWHin8LT9zsYz5xWRXuy3CCU4aAc2KfIKTRkCzQoxrnLCCQPUEEOPVh3DUA+hTjKcGqr4AzRKHoahqBbcvhPzPciLQ9zUn+MI2SirgqT6sNlIiN+TbVahaCyFKu10XEvriWRK/1NviQ57KooolulV2iALttggnOGkENCvyCU4aAc0KMa5xwgoC1RNAjFcfwlEPoESM+yIy9gKwEtEdg5ISaqpIUiqcqX5zP++VE35dKqbqOWG/aiJZz7CHixi++O9jO3Zs0aT13cqbEja5fFRZWeI6106KlbWjoWkTUaBFCE5w0ghoVuQTnDQCmhViXOOEFQSqJ4AYrz6Eox4Ak5NRhwfnJkqA604LLJzgpBHQrMgnOGkENCvEuMYJKwhUTwAxXn0IRz0AJiejDg/OTZQA150WWDjBSSOgWZFPcNIIaFaIcY0TVhCongBivPoQjnoAJdvUrYFYz17Hfhorty1a2e6rPqPb+B725f/utz+20q3UKS7Wi8MsnhyfLgFEgRZbOMFJI6BZkU9w0ghoVohxjRNWEKieAGK8+hCOegCpyUnuud9mQOFzyeEgQ6GrPvfdtqOK7FI/S94SrgZO/T1rdUxqv9jVSwBRoMUOTnDSCGhW5BOcNAKaFWJc44QVBKongBivPoSjHkA4OUlVj0vFdDPoZcSneq5q1/rjByMlzMOAlbxUzD+3xLdRJwnO9U4AUaAhhROcNAKaFfkEJ42AZoUY1zhhBYHqCSDGqw/hqAeQm5y0YjL1/3ZgKbGae7u5tT3dErKxRQMLdGzbeMwPZXt8TLBb/bfHu7Svto1dHQQQBVqc4AQnjYBmRT7BSSOgWSHGNU5YQaB6Aojx6kM46gGo29T9570tkZ37mbDcc9RdnrH2FwpSoFV/mvOtbe9hH7kt6ojvUaf+Wp1DFGj44QQnjYBmRT7BSSOgWSHGNU5YQaB6Aojx6kM46gHkxHjjeEyEK4I1Jd6tc9Vnulvh3ProQ7aq6jHbsPpvBS3Xh7WToKuvlk8cr4cAokCLFZzgpBHQrMgnOGkENCvEuMYJKwhUTwAxXn0IRz2A1NvUfSGeEuXhwJTt6n1Wxv0t5tYz7eq2eEvIt+3ktpqXiPFRJwfODUYAUaChhROcNAKaFfkEJ42AZoUY1zhhBYHqCSDGqw/hqAcQe4Fb+BNklrhMPXcdqzZ3rYynhH/qOfDYz6i1bXQ9p12UyAU0tdhgifxRJwnO9U4AUaAhhROcNAKaFfkEJ42AZoUY1zhhBYHqCSDGqw/hqAegPDPeDEDZxt1HZbwVvKp4zQlr3+9wDL6wzo1NqYTHRH7Yd+zfo04MnBuUAKJAwwsnOGkENCvyCU4aAc0KMa5xwgoC1RNAjFcfwv+/vbNp2eUowvCcJApqAoIQEEHFjQslChIRNEjEXyBuXCoSRcGFuNCFKz+IwZUi/o6IoIi4cCFBs5AouglCNCrEr0TNhzlyXjMn9qHTVHVd3fN8dM9zx4XJOzU9VVfVzPTdNTPP0AEcQox7nfNaZ9x7bLzlnXFvkSDqTh/6UXmvC28tKHgLFkMXiZw7OAGJAoZUnMSJEWBWqidxYgSYlcQ44yQrEZiegMT49CkcOgAixulj3ZEIzsWzBYWK5HxfIniTPenuR2OXftc6+KS7T2yGLiA510VAooBhEydxYgSYlepJnBgBZiUxzjjJSgSmJyAxPn0Khw4gEuOe2F2DKj+alv5W6/5G4jPvmJPf47aOVfqWLwJ4Hfk8SVZctSTWft6MxDB0gci5oxCQKGBYxUmcGAFmpXoSJ0aAWUmMM06yEoHpCUiMT5/CoQPQ5GTo9Mi5nRLQeccSK07ixAgwK9WTODECzEpinHGSlQhMT0BifPoUDh2AJidDp0fO7ZSAzjuWWHESJ0aAWamexIkRYFYS44yTrERgegIS49OncOgANDkZOj1ybqcEdN6xxIqTODECzEr1JE6MALOSGGecZCUC0xOQGJ8+hUMHoMnJ0OmRczsloPOOJVacxIkRYFaqJ3FiBJiVxDjjJCsRmJ6AxPj0KRw6AE1Ohk6PnNspAZ13LLHiJE6MALNSPYkTI8CsJMYZJ1mJwPQEJManT+HQAWhyMnR65NxOCei8Y4kVJ3FiBJiV6kmcGAFmJTHOOMlKBKYnIDE+fQqHDkCTk6HTI+d2SkDnHUusOIkTI8CsVE/ixAgwK4lxxklWIjA9AYnx6VM4dACanAydHjm3UwI671hixUmcGAFmpXoSJ0aAWUmMM06yEoHpCUiMT5/CoQPQ5GTo9Mi5nRLQeccSK07ixAgwK9WTODECzEpinHGSlQhMT0BifPoUDh2AJidDp0fO7ZSAzjuWWHESJ0aAWamexIkRYFYS44yTrERgegIS49OncOgANDkZOj1ybqcEdN6xxIqTODECzEr1JE6MALOSGGecZCUC0xOQGJ8+hUMHoMnJ0OmRczsloPOOJVacxIkRYFaqJ3FiBJiVxDjjJCsRmJ6AxPj0KRw6gGhycu3ateXq6upoMfSM37sPDSKPtzwWPTa1y33q2ae2f208axu1J0yIDc1HssvH9PyPxrRqORrXG3NLvqLzLorjUraLE8u0OIkTI8CsVE+Mk8Q44yQrEZiegMT49CkcOoDopksFx2rn/VMT83T8raKVHicSkWWcXmz0eFvjOqQYX8fy/E5/p3mOONKTwhPKZDGB+tByjEPlKzrvKJ+924kTy7A4iRMjwKxUT4yTxDjjJCsRmJ6AxPj0KRw6gPKmWxNbKRDaKa8JOyrciT/ELyqOa13SSNxRoZpELy0MwjsSy1G33/LF24dwKH2m/Es/WoQyqZXIr5xjxL03pjVGTXZZ9YuTODECzEr1JE6MALOSGGecZCUC0xOQGJ8+hUMHYInxSLhFIiWJzcguEnUeuB4RlIRaFNt6zNWmFIHl32s+nDKuxIges2WxwVo0SGzK3FhcWxYnSK5rvls1FzHxaiLlOjpxe+owjSlRENF9ebs4iRMjwKxUT+LECDAriXHGSVYiMD0BifHpUzh0AMcQ40SkRI8Zt4hdArjseJL/TuNG3dT8+KeOKxfMtYWGXLRbcRGR7nWNvYWLiEstb6TLXcZB9kmMrPxHXEp/SZ17MUoUkLNWYpxREidxogSYna5PjJPEOOMkKxGYnoDE+PQpHDqAYzymHomUWscyF1S5cIogRoKZiM0kbKPuedk5z4Vu7dHuLeIxOkaLEC3jpAsIuYAt8xEx8xY2vLisv0ed8R6xTLrntY++RbUuMR6dufXtEgWMnziJEyPArFRPjJPEOOMkKxGYnoDE+PQpHDqArZ1xIgJ7hdghwfWI8ajjaz3mnPvcK9R64m4RqpYAtY7pdZF7BLTXVY9i9eKKnpxYx80fqW/50F5Z0xLjUZaOt12igLEVJ3FiBJiV6olxkhhnnGQlAtMTkBifPoVDB7BVjFvBEaFEoLQIqGg88lh63vG2BJm18NDSvT/mooS1cJAz8fysPbbtvTvvsa6J95bFAm9BI1pQqfG1nrgo46CLJ1E3ParFdbsmu4SSODFK4iROlACz0/WJcZIYZ5xkJQLTE5AYnz6FQwdwjsfUW0WQ1VVtFXdWF9vrENNFgEi80e093d8WhpEf61i1zrXH3xO/lHX0gb/cr/Tv1gJDxMKK31pYiRYZ0naJ8dNd0iQKGGtxEidGgFmpnhgniXHGSVYiMD0BifHpUzh0AK2dcU+Q5EG2iD9LcHnvf0ed0ei95VbxlwtA6z1xT+SVHeIyxpLhlrisfORi2MtFKZhrYtzLkbcP7dKTmiG11CPGrZOSHKvGk9RXOq4mu+yyKE7ixAgwK9WTODECzEpinHGSlQhMT0BifPoUDh1ANDnpER+RqIk6iy2dYiIIPTFcE2Red7fcp2UB4Bhx1RZHajHUPjRnPZ5uvX/dE493MvTUGRXUUT2SBSZSQ/Q461jReTf0ReOEzokTgy1O4sQIMCvVE+MkMc44yUoEpicgMT59CocOgNx0vUd6rQ52CrblUe91n+hr6LlgqgniVrFnjdviu9UFT8LtAHc9DAAADsFJREFUFHERIVkTibVHuD1RHh0zemKg5YQgj5N7OYj8LP1o5UQXAyw7ct61cNqrrTixzIqTODECzEr1xDhJjDNOshKB6QlIjE+fwqED0E136PTIuZ0S0HnHEitO4sQIMCvVkzgxAsxKYpxxkpUITE9AYnz6FA4dgCYnQ6dHzu2UgM47llhxEidGgFmpnsSJEWBWEuOMk6xEYHoCEuPTp3DoAFomJ9E7sbUPkXkQojGt/Xr22ZoE6/3rdUz6/nuLz9HH1HpY1vyMYiBxtvKlPGo1RR6Hp8dp9X+rfct5t/VYM+8vTix74iROjACzUj0xThLjjJOsRGB6AhLj06dw6ACsmy75MFckhKgIonY5xN59okQc6h34/GNn1jGjr263LmpY71WXPtS+UO9xafk4XcS23O75bNm18CQLCzVfyTvqaf8oj7XjaLLLKkacxIkRYFaqJ3FiBJiVxDjjJCsRmJ6AxPj0KRw6AG9yYgnCWsc2EkHleEQArjaHFkeekG/5eFdLt7any92z2GDxpDG15C4dZ4uP0fG8hZdov2iBqOVE3BIfOY5EAaGkr84zSuIkTpQAs9P1iXGSGGecZCUC0xOQGJ8+hUMH0HLTpeIuiejWr1xTAUTtPIGa/936/fByv5oIzMW2NW45Vs6EFkbUgfX888Rpi595LmsLI5GPnoivLY6M5CfNFbVrOe/omHu0EyeWVXESJ0aAWameGCeJccZJViIwPQGJ8elTOHQA5U3XEnZeAKWwtB5rbulE1zrOuQ+9YrzsUltCmorl2k+akW21ouiJz+rAl+K59Mvr2pd5WH2lPz3nxZV8yRc/onx7+bKEfT7+oWolqvstJ7Ymu4yeOIkTI8CsVE/ixAgwK4lxxklWIjA9AYnx6VM4dAAt74xbIqcm6CwRt/4t6jSn41BhTMUiFX9lwiJ/vUUJq5NMOsitTyBYBeaJ3py/19UvedYWaOhvsteYRgs25/Az8mnrSS1RwAiKkzgxAsxK9SROjACzkhhnnGQlAtMTkBifPoVDBxBNTuijyTXBGgHo6QRHYxLxV4o8S1jm8Vsdb6uLnMRsxMQT6708vOO1/r2VHVlgSGOWHezaggXp3FsLRN6CA/WzZTGktQ6TfXTe9Y67t/3EiWVUnMSJEWBWqifGSWKccZKVCExPYM9i/LYP/2S58eMPHS1HPeP37kODyOMtj0WPTe2IT9FNl3YIyaPNSSQRv5KgtWx7xSo9bi4crQ6z1WG3hCPtjEeiPfI7EvXeEwG1hZacvxdb9E2AUiiXOa3F7S1yWCy8x+9zUV7+e42pxHhUcafbHl2fTufJ2EcSJ5YfcRInRoBZSYwzTrISgekJSIwvyyo+vX9qYr5HtB5zn0h8l3F6sfX46PGLvqbe2hn3upm94icXUTVRSbqekfi0BKgl4jw/PMEXLR5Y26N9yCJF1Fn2BK/1fniLkI4uunl3vFYv0QLHsfykNR/FWdsuUcDoiZM4MQLMSvUkTowAs5IYZ5xkJQLTE9iTGK+J6pQo2in3BGmLcCf+EL+oOM7tiDAvu+g9CxLRCbD1nfE0ftTdbemC1n4Tm34cLRK4Ubc359bSKc3H9diTj6FFQtryr9yHCF1rsSPKVRmX93h/ywIJeffci8+qQe9pgdL3lkWPFtue8y7a5xK3SzyxrIuTODECzEr1xDhJjDNOshKB6QnsTYyf6jHtSOx6hUGFdb5/EvVRbOs+q00pysu/13zojcuLl3xNnYitFjHea1sT2NGYuei0BGi5fasYLwViJOjz45Gv1HsCNHqvvYx9/e9on2hhw6qtSLjm3XGvNsuFjXP4Seug9UajyS4jJk7ixAgwK9WTODECzEpinHGSlQhMT0Bi/JUpJGLZsql1pUthTbvzab80dsv/p33LY7UI8XUMGhcV46WdJ8RyEecJ2bI7mb9/nYvJcixvvPT30seWDiy5INDOdRort/cEZO574mDtT/hbMViPfueMIyEbMSdMamytWojs6VMQVpy1v0XHJTVi1Szdb7WTKGC0xEmcGAFmpXoSJ0aAWUmMM06yEoHpCexNjEcJiYRwJMZrneP8sfR0HPKoeiSY6ePnUVe7FPM5q9a4Is5puyYnlJTsROBwBHTeMZbiJE6MALNSPYkTI8CsJMYZJ1mJwPQE9ibGo0e56XvSZWJP8bEzr5h6xLj3qHo6hvXoe02c9xa6Jie95LSfCPQT0HnH2ImTODECzEr1JE6MALOSGGecZCUC0xO4ZDFuJS96jJsm/JDiveXx9PTOeO6n9bd1e0v3Po0XPVlQ8iGTk9YPenk5II+Tr/tG7xvn4/e8z1yrkejdbhpD5GMeZxRvtJ3WfK9dK5Ot/m7dvzVOerzaB/Faj0nOu9Yx92gvTiyr4iROjACzUj0xThLjjJOsRGB6AnsT41FCIjEZPaZejh/ZW4+Gt76H3foBN7LIQP2OeEbbrQ+4lftYv7WdbFqFTOSPJ8bzd469d7Rrv3ttfV17PVbLu9A01jLGfD/Pj+RLbbuVF49nzzgRY+tYh14M8fKf11vuR/n+fdpWfgSvxo7mtcxjz8JM8kOTXXIl0Lv1jJI4iRMlwOx0fWKcJMYZJ1mJwPQEjiXGvYn3IYGVF/Tonel07Kj73SLYI2EdifHVp8jvSDh7ceUiPjpG6UcUF81j7afNiEghNpHAqonXXISVH4DzxNGWTi4VzqXoq/H2/ImEbGscVCzT2ijZR+P3do7JwkFt0aTkVPvvyLYnj608V/tRJruP/v3ny2NP/3L5xNseMMM49/ZROPXkONrHO/9r1xbvmrBnThFHcv9INpfGyZrnWdfb8vp6SZxqPKJ5ssR469kpexGYlMAxxPiWCWkLxuiC7onYLWI8ErWeiLWO6X1QLTqGxygfb7WJ3o9vfb8+WqSw/CJinNysrG51LubWf691EknHOBLjHveab+s+tONJFx5qk8Moznxfz7alI9vrc5m73K/ySYmUWzLJI9cP4rOVM28xgCza5PsSH6N6jsaIro3R/ofa/uVff+mmGH/4Az8whzz39lE4HYp37ZoY3ZfT+WWd/3vl1Mq9xmgd65I4efVE7neXzCk/R2tP292cO7xw/eqqtUhlLwIiMB+BPYvxNRupO1xmxvqCebKh73t7H0GrLQJEflgVFHXG8xhbfM/fGbeEe/SVd1LtnhhP+1IhWwoh7789nyLBVE6y8v+OJrH5MUvBWBP4N2+21665GIkoLlfWozitiUDpPzluOem3gihzW9rUfg7NEr6eGCZ12Mr5EGK8lStZJCCxnlsUfOfxby3Xb7x409Xv/+nh5akXnlo+ePf9y+vuuHO5Y7l9eeNr33TW7V+95xu3MO5ZFETXrVqNl3W2Z070nIqunec+71rj2Gof1Ve6v1364o53XSfXe4nxrVWq/UVgEgLHEOOtk9BeVJog9JI73X6kM16b5NRW2em2clLgTUJXu2hxoDbB2NIpqI0bnU9lPF52S/FLJlPRBLR1omHZE+FLui1bGOZx5vys7xkQ3qSOyjyRyRk9c895bXzyuT8sX3zsC8tvnvnV8sKN/yxPv/iP5cVnri/vf/19y7fv/+5y2+23nXX7m+96y0WK8XR+pOCjb2PktXbOeqI1fyq72nl6aZzKxeDoXpW2XxIna4G+PBfLucet+5E646c6rXUcETgvgWOK8UNOLi1Kl3RBP2+V9B896ozXRiZd5egxL09kRYKrRXTntlG3Ke/uUqpRp5p0w2ui2ZqcE99q53ckur1JW9n9bhnH8rnWES/tPQEd+dSyKGRNwtJE7JDXy3NfG//4/JPLvT+6Z7n+7PXl6qUm+dWzV8sTD/x5ufNVd93Efu7tlyAKosW2sq5r17xz1xO5Hp3KRmL8ZdK0vjR3eyUB67zzzj11xk91Vus4InBmAscS44ecWHqIyAQhesQ7wt/y/nbtvXDrOLWPpJGxtsYWxX6I7YfqjHuCyLuxlb5HgrU2MY0Enffxr5bJLo3DE5y1R77zG723Sm+JxJZFgBrvtI1MQmoTPCsPkY+eX9H1qbaoEvnYskDU00En5yW5NpJxem0e/O1Xlm/+7KHl3te8b/ndPx9f/vrfvyxfv++h5VPv+szNIc+9PcV1bk69fMl+LWKpdl1Yj7VnToRlbiMx/jKNlvoqGV9yPZH74K17pjrjraen7EVgTgLHEOPRRPdQpMgFfatg3SrG11ijD8l577Wv+7Z8ZO1QXA85TiTG12NZjwLfuhn9/53qQ3zArfcd5ZIHqe9I/HuTu2iCY+Um8sfaXltgoAK3ZYxeAev5Tn3s5ez5G/nj5SLaL6/3nthGmuz++/q/lvd+793L5976+eXT7/ns8vtnnlg++cOPv/TI+nPLTz/2yHLu7Tkrcg855PXwlGNF1xJak6vPe+bUmhOJcYnxlpqh9xLzfJQYb0EtWxGYl8CxxHhJ5BATzGjCWRO15b7ky+Dl18lrY1ii3aoKT1xHop90ykeswnIS53VgWlaLiSBtFX/JL9Kp7BG/ntiqHZdOlkvh79XBltiimD3RWy6q5HblawjrtkhAWDbRsdM+6//T92TLvHj1WfpDc+bFUTtOy/l9TvH06N9+sdz96ruX/N3s6zeuLw8+8rXlI2//6PL8S/875/Z3vOGdt1Cek1NLPltt8+us9yFF655sXY/WY++V06G4pnEujZNXZ9F1Wpxerpgav5vbJcZbT1HZi8CcBI4hxk9FglzQt3TGI4Gc4ux53DxntAp0ayHBEu60i36qHETHqeWICHAqAiMRVy4C5H5borA2maj5FPmbx5zEocXBG4eIvYhFOQkoc+hN0umCWsQgP17kK4k3Gq+Fc7QoE+Uqiqf0tazDPDeUt3UOkmtjdO5ewnZxYlkWJ3FiBJiV6olxkhhnnGQlAtMTkBi3U2j9bBn5ybLWzjf5rfHWn1AbqSgjMZ6EUukz7RBGK8tp3Ejctoi+aCyLf9RBsDh4XSqPlSVKvTF6YqgJyVrNeaIy9yHyM1pMITVfO0ZUh1bstc5+dCzveFG9kjhXG012GSlxEidGgFmpnsSJEWBW/wO4cnh1XHgUWAAAAABJRU5ErkJggg=="/>
          <p:cNvSpPr>
            <a:spLocks noChangeAspect="1"/>
          </p:cNvSpPr>
          <p:nvPr/>
        </p:nvSpPr>
        <p:spPr>
          <a:xfrm>
            <a:off x="1259681" y="-2093119"/>
            <a:ext cx="228600" cy="226219"/>
          </a:xfrm>
          <a:prstGeom prst="rect">
            <a:avLst/>
          </a:prstGeom>
          <a:noFill/>
          <a:ln w="9525">
            <a:noFill/>
          </a:ln>
        </p:spPr>
        <p:txBody>
          <a:bodyPr anchor="t"/>
          <a:p>
            <a:endParaRPr lang="zh-CN" altLang="en-US" sz="1350" dirty="0">
              <a:solidFill>
                <a:srgbClr val="000000"/>
              </a:solidFill>
              <a:latin typeface="Arial" panose="020B0604020202020204" charset="-122"/>
              <a:ea typeface="宋体" panose="02010600030101010101" pitchFamily="2" charset="-122"/>
              <a:sym typeface="宋体" panose="02010600030101010101" pitchFamily="2" charset="-122"/>
            </a:endParaRPr>
          </a:p>
        </p:txBody>
      </p:sp>
      <p:sp>
        <p:nvSpPr>
          <p:cNvPr id="66562" name="标题 1"/>
          <p:cNvSpPr>
            <a:spLocks noGrp="1"/>
          </p:cNvSpPr>
          <p:nvPr/>
        </p:nvSpPr>
        <p:spPr>
          <a:xfrm>
            <a:off x="1259840" y="1564005"/>
            <a:ext cx="6320155" cy="1143000"/>
          </a:xfrm>
          <a:prstGeom prst="rect">
            <a:avLst/>
          </a:prstGeom>
          <a:noFill/>
          <a:ln w="9525">
            <a:noFill/>
          </a:ln>
        </p:spPr>
        <p:txBody>
          <a:bodyPr vert="horz" wrap="square" lIns="91440" tIns="45720" rIns="91440" bIns="45720" anchor="ctr">
            <a:scene3d>
              <a:camera prst="orthographicFront"/>
              <a:lightRig rig="threePt" dir="t"/>
            </a:scene3d>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9pPr>
          </a:lstStyle>
          <a:p>
            <a:r>
              <a:rPr lang="zh-CN" altLang="en-US" sz="5400" b="1" dirty="0">
                <a:ln w="22225">
                  <a:solidFill>
                    <a:schemeClr val="accent2"/>
                  </a:solidFill>
                  <a:prstDash val="solid"/>
                </a:ln>
                <a:solidFill>
                  <a:schemeClr val="accent2">
                    <a:lumMod val="40000"/>
                    <a:lumOff val="60000"/>
                  </a:schemeClr>
                </a:solidFill>
                <a:effectLst/>
              </a:rPr>
              <a:t>感谢您的聆听</a:t>
            </a:r>
            <a:endParaRPr lang="zh-CN" altLang="en-US" sz="5400" b="1" dirty="0">
              <a:ln w="22225">
                <a:solidFill>
                  <a:schemeClr val="accent2"/>
                </a:solidFill>
                <a:prstDash val="solid"/>
              </a:ln>
              <a:solidFill>
                <a:schemeClr val="accent2">
                  <a:lumMod val="40000"/>
                  <a:lumOff val="60000"/>
                </a:schemeClr>
              </a:solidFill>
              <a:effectLst/>
            </a:endParaRPr>
          </a:p>
        </p:txBody>
      </p:sp>
      <p:pic>
        <p:nvPicPr>
          <p:cNvPr id="5" name="图片 4" descr="logo"/>
          <p:cNvPicPr>
            <a:picLocks noChangeAspect="1"/>
          </p:cNvPicPr>
          <p:nvPr>
            <p:custDataLst>
              <p:tags r:id="rId1"/>
            </p:custDataLst>
          </p:nvPr>
        </p:nvPicPr>
        <p:blipFill>
          <a:blip r:embed="rId2"/>
          <a:stretch>
            <a:fillRect/>
          </a:stretch>
        </p:blipFill>
        <p:spPr>
          <a:xfrm>
            <a:off x="-36195" y="-50800"/>
            <a:ext cx="544830" cy="47053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6" name="文本框 5"/>
          <p:cNvSpPr txBox="1"/>
          <p:nvPr/>
        </p:nvSpPr>
        <p:spPr>
          <a:xfrm>
            <a:off x="683895" y="-40640"/>
            <a:ext cx="2179320" cy="460375"/>
          </a:xfrm>
          <a:prstGeom prst="rect">
            <a:avLst/>
          </a:prstGeom>
          <a:noFill/>
        </p:spPr>
        <p:txBody>
          <a:bodyPr wrap="none" rtlCol="0">
            <a:spAutoFit/>
          </a:bodyPr>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CNKI</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资源总库</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2" name="组合 11"/>
          <p:cNvGrpSpPr/>
          <p:nvPr/>
        </p:nvGrpSpPr>
        <p:grpSpPr bwMode="auto">
          <a:xfrm>
            <a:off x="1709879" y="1685925"/>
            <a:ext cx="2109646" cy="1245235"/>
            <a:chOff x="3394" y="3131"/>
            <a:chExt cx="4177" cy="2613"/>
          </a:xfrm>
        </p:grpSpPr>
        <p:sp>
          <p:nvSpPr>
            <p:cNvPr id="61" name="矩形 60"/>
            <p:cNvSpPr/>
            <p:nvPr/>
          </p:nvSpPr>
          <p:spPr>
            <a:xfrm rot="16200000" flipV="1">
              <a:off x="3592" y="4050"/>
              <a:ext cx="1549" cy="150"/>
            </a:xfrm>
            <a:prstGeom prst="rect">
              <a:avLst/>
            </a:prstGeom>
            <a:solidFill>
              <a:srgbClr val="FC76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19480" name="文本框 2"/>
            <p:cNvSpPr txBox="1">
              <a:spLocks noChangeArrowheads="1"/>
            </p:cNvSpPr>
            <p:nvPr/>
          </p:nvSpPr>
          <p:spPr bwMode="auto">
            <a:xfrm>
              <a:off x="3394" y="3312"/>
              <a:ext cx="1001" cy="1676"/>
            </a:xfrm>
            <a:prstGeom prst="rect">
              <a:avLst/>
            </a:prstGeom>
            <a:noFill/>
            <a:ln w="9525">
              <a:noFill/>
              <a:miter lim="800000"/>
            </a:ln>
          </p:spPr>
          <p:txBody>
            <a:bodyPr vert="eaVert">
              <a:spAutoFit/>
            </a:bodyPr>
            <a:p>
              <a:r>
                <a:rPr lang="zh-CN" altLang="en-US" sz="2100" b="1">
                  <a:latin typeface="微软雅黑" panose="020B0503020204020204" pitchFamily="34" charset="-122"/>
                  <a:ea typeface="微软雅黑" panose="020B0503020204020204" pitchFamily="34" charset="-122"/>
                </a:rPr>
                <a:t>事  实</a:t>
              </a:r>
              <a:endParaRPr lang="zh-CN" altLang="en-US" sz="2100" b="1">
                <a:latin typeface="微软雅黑" panose="020B0503020204020204" pitchFamily="34" charset="-122"/>
                <a:ea typeface="微软雅黑" panose="020B0503020204020204" pitchFamily="34" charset="-122"/>
              </a:endParaRPr>
            </a:p>
          </p:txBody>
        </p:sp>
        <p:sp>
          <p:nvSpPr>
            <p:cNvPr id="19481" name="文本框 63"/>
            <p:cNvSpPr txBox="1">
              <a:spLocks noChangeArrowheads="1"/>
            </p:cNvSpPr>
            <p:nvPr/>
          </p:nvSpPr>
          <p:spPr bwMode="auto">
            <a:xfrm>
              <a:off x="4579" y="3131"/>
              <a:ext cx="2992" cy="2613"/>
            </a:xfrm>
            <a:prstGeom prst="rect">
              <a:avLst/>
            </a:prstGeom>
            <a:noFill/>
            <a:ln w="9525">
              <a:noFill/>
              <a:miter lim="800000"/>
            </a:ln>
          </p:spPr>
          <p:txBody>
            <a:bodyPr>
              <a:spAutoFit/>
            </a:bodyPr>
            <a:p>
              <a:pPr>
                <a:lnSpc>
                  <a:spcPts val="3000"/>
                </a:lnSpc>
              </a:pPr>
              <a:r>
                <a:rPr lang="zh-CN" altLang="en-US" sz="1500" b="1">
                  <a:latin typeface="微软雅黑" panose="020B0503020204020204" pitchFamily="34" charset="-122"/>
                  <a:ea typeface="微软雅黑" panose="020B0503020204020204" pitchFamily="34" charset="-122"/>
                </a:rPr>
                <a:t>年鉴</a:t>
              </a:r>
              <a:endParaRPr lang="zh-CN" altLang="en-US" sz="1500" b="1">
                <a:latin typeface="微软雅黑" panose="020B0503020204020204" pitchFamily="34" charset="-122"/>
                <a:ea typeface="微软雅黑" panose="020B0503020204020204" pitchFamily="34" charset="-122"/>
              </a:endParaRPr>
            </a:p>
            <a:p>
              <a:pPr>
                <a:lnSpc>
                  <a:spcPts val="3000"/>
                </a:lnSpc>
              </a:pPr>
              <a:r>
                <a:rPr lang="zh-CN" altLang="en-US" sz="1500" b="1">
                  <a:latin typeface="微软雅黑" panose="020B0503020204020204" pitchFamily="34" charset="-122"/>
                  <a:ea typeface="微软雅黑" panose="020B0503020204020204" pitchFamily="34" charset="-122"/>
                </a:rPr>
                <a:t>统计数据</a:t>
              </a:r>
              <a:endParaRPr lang="zh-CN" altLang="en-US" sz="1500" b="1">
                <a:latin typeface="微软雅黑" panose="020B0503020204020204" pitchFamily="34" charset="-122"/>
                <a:ea typeface="微软雅黑" panose="020B0503020204020204" pitchFamily="34" charset="-122"/>
              </a:endParaRPr>
            </a:p>
            <a:p>
              <a:pPr>
                <a:lnSpc>
                  <a:spcPts val="3000"/>
                </a:lnSpc>
              </a:pPr>
              <a:r>
                <a:rPr lang="zh-CN" altLang="en-US" sz="1500" b="1">
                  <a:latin typeface="微软雅黑" panose="020B0503020204020204" pitchFamily="34" charset="-122"/>
                  <a:ea typeface="微软雅黑" panose="020B0503020204020204" pitchFamily="34" charset="-122"/>
                </a:rPr>
                <a:t>概念图表</a:t>
              </a:r>
              <a:endParaRPr lang="zh-CN" altLang="en-US" sz="1500" b="1">
                <a:latin typeface="微软雅黑" panose="020B0503020204020204" pitchFamily="34" charset="-122"/>
                <a:ea typeface="微软雅黑" panose="020B0503020204020204" pitchFamily="34" charset="-122"/>
              </a:endParaRPr>
            </a:p>
          </p:txBody>
        </p:sp>
      </p:grpSp>
      <p:grpSp>
        <p:nvGrpSpPr>
          <p:cNvPr id="13" name="组合 12"/>
          <p:cNvGrpSpPr/>
          <p:nvPr/>
        </p:nvGrpSpPr>
        <p:grpSpPr bwMode="auto">
          <a:xfrm>
            <a:off x="360512" y="2900045"/>
            <a:ext cx="2077888" cy="1245235"/>
            <a:chOff x="3416" y="3128"/>
            <a:chExt cx="4113" cy="2616"/>
          </a:xfrm>
        </p:grpSpPr>
        <p:sp>
          <p:nvSpPr>
            <p:cNvPr id="14" name="矩形 13"/>
            <p:cNvSpPr/>
            <p:nvPr/>
          </p:nvSpPr>
          <p:spPr>
            <a:xfrm rot="16200000" flipV="1">
              <a:off x="3595" y="4051"/>
              <a:ext cx="1546" cy="150"/>
            </a:xfrm>
            <a:prstGeom prst="rect">
              <a:avLst/>
            </a:prstGeom>
            <a:solidFill>
              <a:srgbClr val="FF76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19477" name="文本框 14"/>
            <p:cNvSpPr txBox="1">
              <a:spLocks noChangeArrowheads="1"/>
            </p:cNvSpPr>
            <p:nvPr/>
          </p:nvSpPr>
          <p:spPr bwMode="auto">
            <a:xfrm>
              <a:off x="3416" y="3312"/>
              <a:ext cx="1001" cy="1676"/>
            </a:xfrm>
            <a:prstGeom prst="rect">
              <a:avLst/>
            </a:prstGeom>
            <a:noFill/>
            <a:ln w="9525">
              <a:noFill/>
              <a:miter lim="800000"/>
            </a:ln>
          </p:spPr>
          <p:txBody>
            <a:bodyPr vert="eaVert">
              <a:spAutoFit/>
            </a:bodyPr>
            <a:p>
              <a:r>
                <a:rPr lang="zh-CN" altLang="en-US" sz="2100" b="1">
                  <a:latin typeface="微软雅黑" panose="020B0503020204020204" pitchFamily="34" charset="-122"/>
                  <a:ea typeface="微软雅黑" panose="020B0503020204020204" pitchFamily="34" charset="-122"/>
                </a:rPr>
                <a:t>学  术</a:t>
              </a:r>
              <a:endParaRPr lang="zh-CN" altLang="en-US" sz="2400" b="1">
                <a:latin typeface="隶书" panose="02010509060101010101" charset="-122"/>
                <a:ea typeface="隶书" panose="02010509060101010101" charset="-122"/>
                <a:cs typeface="隶书" panose="02010509060101010101" charset="-122"/>
              </a:endParaRPr>
            </a:p>
          </p:txBody>
        </p:sp>
        <p:sp>
          <p:nvSpPr>
            <p:cNvPr id="19478" name="文本框 63"/>
            <p:cNvSpPr txBox="1">
              <a:spLocks noChangeArrowheads="1"/>
            </p:cNvSpPr>
            <p:nvPr/>
          </p:nvSpPr>
          <p:spPr bwMode="auto">
            <a:xfrm>
              <a:off x="4537" y="3128"/>
              <a:ext cx="2992" cy="2616"/>
            </a:xfrm>
            <a:prstGeom prst="rect">
              <a:avLst/>
            </a:prstGeom>
            <a:noFill/>
            <a:ln w="9525">
              <a:noFill/>
              <a:miter lim="800000"/>
            </a:ln>
          </p:spPr>
          <p:txBody>
            <a:bodyPr>
              <a:spAutoFit/>
            </a:bodyPr>
            <a:p>
              <a:pPr>
                <a:lnSpc>
                  <a:spcPts val="3000"/>
                </a:lnSpc>
              </a:pPr>
              <a:r>
                <a:rPr lang="zh-CN" altLang="en-US" sz="1500" b="1">
                  <a:latin typeface="微软雅黑" panose="020B0503020204020204" pitchFamily="34" charset="-122"/>
                  <a:ea typeface="微软雅黑" panose="020B0503020204020204" pitchFamily="34" charset="-122"/>
                </a:rPr>
                <a:t>期刊文献</a:t>
              </a:r>
              <a:endParaRPr lang="zh-CN" altLang="en-US" sz="1500" b="1">
                <a:latin typeface="微软雅黑" panose="020B0503020204020204" pitchFamily="34" charset="-122"/>
                <a:ea typeface="微软雅黑" panose="020B0503020204020204" pitchFamily="34" charset="-122"/>
              </a:endParaRPr>
            </a:p>
            <a:p>
              <a:pPr>
                <a:lnSpc>
                  <a:spcPts val="3000"/>
                </a:lnSpc>
              </a:pPr>
              <a:r>
                <a:rPr lang="zh-CN" altLang="en-US" sz="1500" b="1">
                  <a:latin typeface="微软雅黑" panose="020B0503020204020204" pitchFamily="34" charset="-122"/>
                  <a:ea typeface="微软雅黑" panose="020B0503020204020204" pitchFamily="34" charset="-122"/>
                </a:rPr>
                <a:t>博硕论文</a:t>
              </a:r>
              <a:endParaRPr lang="zh-CN" altLang="en-US" sz="1500" b="1">
                <a:latin typeface="微软雅黑" panose="020B0503020204020204" pitchFamily="34" charset="-122"/>
                <a:ea typeface="微软雅黑" panose="020B0503020204020204" pitchFamily="34" charset="-122"/>
              </a:endParaRPr>
            </a:p>
            <a:p>
              <a:pPr>
                <a:lnSpc>
                  <a:spcPts val="3000"/>
                </a:lnSpc>
              </a:pPr>
              <a:r>
                <a:rPr lang="zh-CN" altLang="en-US" sz="1500" b="1">
                  <a:latin typeface="微软雅黑" panose="020B0503020204020204" pitchFamily="34" charset="-122"/>
                  <a:ea typeface="微软雅黑" panose="020B0503020204020204" pitchFamily="34" charset="-122"/>
                </a:rPr>
                <a:t>会议、报纸</a:t>
              </a:r>
              <a:endParaRPr lang="zh-CN" altLang="en-US" sz="1500" b="1">
                <a:latin typeface="微软雅黑" panose="020B0503020204020204" pitchFamily="34" charset="-122"/>
                <a:ea typeface="微软雅黑" panose="020B0503020204020204" pitchFamily="34" charset="-122"/>
              </a:endParaRPr>
            </a:p>
          </p:txBody>
        </p:sp>
      </p:grpSp>
      <p:grpSp>
        <p:nvGrpSpPr>
          <p:cNvPr id="17" name="组合 16"/>
          <p:cNvGrpSpPr/>
          <p:nvPr/>
        </p:nvGrpSpPr>
        <p:grpSpPr bwMode="auto">
          <a:xfrm>
            <a:off x="3943174" y="971550"/>
            <a:ext cx="2109646" cy="1245235"/>
            <a:chOff x="3394" y="3125"/>
            <a:chExt cx="4177" cy="2613"/>
          </a:xfrm>
        </p:grpSpPr>
        <p:sp>
          <p:nvSpPr>
            <p:cNvPr id="18" name="矩形 17"/>
            <p:cNvSpPr/>
            <p:nvPr/>
          </p:nvSpPr>
          <p:spPr>
            <a:xfrm rot="16200000" flipV="1">
              <a:off x="3593" y="4050"/>
              <a:ext cx="1546" cy="150"/>
            </a:xfrm>
            <a:prstGeom prst="rect">
              <a:avLst/>
            </a:prstGeom>
            <a:solidFill>
              <a:srgbClr val="FC76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19474" name="文本框 18"/>
            <p:cNvSpPr txBox="1">
              <a:spLocks noChangeArrowheads="1"/>
            </p:cNvSpPr>
            <p:nvPr/>
          </p:nvSpPr>
          <p:spPr bwMode="auto">
            <a:xfrm>
              <a:off x="3394" y="3312"/>
              <a:ext cx="1001" cy="1676"/>
            </a:xfrm>
            <a:prstGeom prst="rect">
              <a:avLst/>
            </a:prstGeom>
            <a:noFill/>
            <a:ln w="9525">
              <a:noFill/>
              <a:miter lim="800000"/>
            </a:ln>
          </p:spPr>
          <p:txBody>
            <a:bodyPr vert="eaVert">
              <a:spAutoFit/>
            </a:bodyPr>
            <a:p>
              <a:r>
                <a:rPr lang="zh-CN" altLang="en-US" sz="2100" b="1">
                  <a:latin typeface="微软雅黑" panose="020B0503020204020204" pitchFamily="34" charset="-122"/>
                  <a:ea typeface="微软雅黑" panose="020B0503020204020204" pitchFamily="34" charset="-122"/>
                </a:rPr>
                <a:t>技  术</a:t>
              </a:r>
              <a:endParaRPr lang="zh-CN" altLang="en-US" sz="2100" b="1">
                <a:latin typeface="微软雅黑" panose="020B0503020204020204" pitchFamily="34" charset="-122"/>
                <a:ea typeface="微软雅黑" panose="020B0503020204020204" pitchFamily="34" charset="-122"/>
              </a:endParaRPr>
            </a:p>
          </p:txBody>
        </p:sp>
        <p:sp>
          <p:nvSpPr>
            <p:cNvPr id="19475" name="文本框 63"/>
            <p:cNvSpPr txBox="1">
              <a:spLocks noChangeArrowheads="1"/>
            </p:cNvSpPr>
            <p:nvPr/>
          </p:nvSpPr>
          <p:spPr bwMode="auto">
            <a:xfrm>
              <a:off x="4579" y="3125"/>
              <a:ext cx="2992" cy="2613"/>
            </a:xfrm>
            <a:prstGeom prst="rect">
              <a:avLst/>
            </a:prstGeom>
            <a:noFill/>
            <a:ln w="9525">
              <a:noFill/>
              <a:miter lim="800000"/>
            </a:ln>
          </p:spPr>
          <p:txBody>
            <a:bodyPr>
              <a:spAutoFit/>
            </a:bodyPr>
            <a:p>
              <a:pPr>
                <a:lnSpc>
                  <a:spcPts val="3000"/>
                </a:lnSpc>
              </a:pPr>
              <a:r>
                <a:rPr lang="zh-CN" altLang="en-US" sz="1500" b="1">
                  <a:latin typeface="微软雅黑" panose="020B0503020204020204" pitchFamily="34" charset="-122"/>
                  <a:ea typeface="微软雅黑" panose="020B0503020204020204" pitchFamily="34" charset="-122"/>
                </a:rPr>
                <a:t>标准</a:t>
              </a:r>
              <a:endParaRPr lang="zh-CN" altLang="en-US" sz="1500" b="1">
                <a:latin typeface="微软雅黑" panose="020B0503020204020204" pitchFamily="34" charset="-122"/>
                <a:ea typeface="微软雅黑" panose="020B0503020204020204" pitchFamily="34" charset="-122"/>
              </a:endParaRPr>
            </a:p>
            <a:p>
              <a:pPr>
                <a:lnSpc>
                  <a:spcPts val="3000"/>
                </a:lnSpc>
              </a:pPr>
              <a:r>
                <a:rPr lang="zh-CN" altLang="en-US" sz="1500" b="1">
                  <a:latin typeface="微软雅黑" panose="020B0503020204020204" pitchFamily="34" charset="-122"/>
                  <a:ea typeface="微软雅黑" panose="020B0503020204020204" pitchFamily="34" charset="-122"/>
                </a:rPr>
                <a:t>专利</a:t>
              </a:r>
              <a:endParaRPr lang="zh-CN" altLang="en-US" sz="1500" b="1">
                <a:latin typeface="微软雅黑" panose="020B0503020204020204" pitchFamily="34" charset="-122"/>
                <a:ea typeface="微软雅黑" panose="020B0503020204020204" pitchFamily="34" charset="-122"/>
              </a:endParaRPr>
            </a:p>
            <a:p>
              <a:pPr>
                <a:lnSpc>
                  <a:spcPts val="3000"/>
                </a:lnSpc>
              </a:pPr>
              <a:r>
                <a:rPr lang="zh-CN" altLang="en-US" sz="1500" b="1">
                  <a:latin typeface="微软雅黑" panose="020B0503020204020204" pitchFamily="34" charset="-122"/>
                  <a:ea typeface="微软雅黑" panose="020B0503020204020204" pitchFamily="34" charset="-122"/>
                </a:rPr>
                <a:t>科技成果</a:t>
              </a:r>
              <a:endParaRPr lang="zh-CN" altLang="en-US" sz="1500" b="1">
                <a:latin typeface="微软雅黑" panose="020B0503020204020204" pitchFamily="34" charset="-122"/>
                <a:ea typeface="微软雅黑" panose="020B0503020204020204" pitchFamily="34" charset="-122"/>
              </a:endParaRPr>
            </a:p>
          </p:txBody>
        </p:sp>
      </p:grpSp>
      <p:grpSp>
        <p:nvGrpSpPr>
          <p:cNvPr id="23" name="组合 22"/>
          <p:cNvGrpSpPr/>
          <p:nvPr/>
        </p:nvGrpSpPr>
        <p:grpSpPr bwMode="auto">
          <a:xfrm>
            <a:off x="5937066" y="1669415"/>
            <a:ext cx="2096954" cy="1245235"/>
            <a:chOff x="3419" y="3110"/>
            <a:chExt cx="4153" cy="2616"/>
          </a:xfrm>
        </p:grpSpPr>
        <p:sp>
          <p:nvSpPr>
            <p:cNvPr id="25" name="矩形 24"/>
            <p:cNvSpPr/>
            <p:nvPr/>
          </p:nvSpPr>
          <p:spPr>
            <a:xfrm rot="16200000" flipV="1">
              <a:off x="3594" y="4051"/>
              <a:ext cx="1546" cy="150"/>
            </a:xfrm>
            <a:prstGeom prst="rect">
              <a:avLst/>
            </a:prstGeom>
            <a:solidFill>
              <a:srgbClr val="FC76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sp>
          <p:nvSpPr>
            <p:cNvPr id="19471" name="文本框 25"/>
            <p:cNvSpPr txBox="1">
              <a:spLocks noChangeArrowheads="1"/>
            </p:cNvSpPr>
            <p:nvPr/>
          </p:nvSpPr>
          <p:spPr bwMode="auto">
            <a:xfrm>
              <a:off x="3419" y="3283"/>
              <a:ext cx="1001" cy="1676"/>
            </a:xfrm>
            <a:prstGeom prst="rect">
              <a:avLst/>
            </a:prstGeom>
            <a:noFill/>
            <a:ln w="9525">
              <a:noFill/>
              <a:miter lim="800000"/>
            </a:ln>
          </p:spPr>
          <p:txBody>
            <a:bodyPr vert="eaVert">
              <a:spAutoFit/>
            </a:bodyPr>
            <a:p>
              <a:r>
                <a:rPr lang="zh-CN" altLang="en-US" sz="2100" b="1">
                  <a:latin typeface="微软雅黑" panose="020B0503020204020204" pitchFamily="34" charset="-122"/>
                  <a:ea typeface="微软雅黑" panose="020B0503020204020204" pitchFamily="34" charset="-122"/>
                </a:rPr>
                <a:t>外  文</a:t>
              </a:r>
              <a:endParaRPr lang="zh-CN" altLang="en-US" sz="2100" b="1">
                <a:latin typeface="微软雅黑" panose="020B0503020204020204" pitchFamily="34" charset="-122"/>
                <a:ea typeface="微软雅黑" panose="020B0503020204020204" pitchFamily="34" charset="-122"/>
              </a:endParaRPr>
            </a:p>
          </p:txBody>
        </p:sp>
        <p:sp>
          <p:nvSpPr>
            <p:cNvPr id="19472" name="文本框 63"/>
            <p:cNvSpPr txBox="1">
              <a:spLocks noChangeArrowheads="1"/>
            </p:cNvSpPr>
            <p:nvPr/>
          </p:nvSpPr>
          <p:spPr bwMode="auto">
            <a:xfrm>
              <a:off x="4580" y="3110"/>
              <a:ext cx="2992" cy="2616"/>
            </a:xfrm>
            <a:prstGeom prst="rect">
              <a:avLst/>
            </a:prstGeom>
            <a:noFill/>
            <a:ln w="9525">
              <a:noFill/>
              <a:miter lim="800000"/>
            </a:ln>
          </p:spPr>
          <p:txBody>
            <a:bodyPr>
              <a:spAutoFit/>
            </a:bodyPr>
            <a:p>
              <a:pPr>
                <a:lnSpc>
                  <a:spcPts val="3000"/>
                </a:lnSpc>
              </a:pPr>
              <a:r>
                <a:rPr lang="en-US" altLang="zh-CN" sz="1500" b="1">
                  <a:latin typeface="微软雅黑" panose="020B0503020204020204" pitchFamily="34" charset="-122"/>
                  <a:ea typeface="微软雅黑" panose="020B0503020204020204" pitchFamily="34" charset="-122"/>
                </a:rPr>
                <a:t>Springer</a:t>
              </a:r>
              <a:endParaRPr lang="en-US" altLang="zh-CN" sz="1500" b="1">
                <a:latin typeface="微软雅黑" panose="020B0503020204020204" pitchFamily="34" charset="-122"/>
                <a:ea typeface="微软雅黑" panose="020B0503020204020204" pitchFamily="34" charset="-122"/>
              </a:endParaRPr>
            </a:p>
            <a:p>
              <a:pPr>
                <a:lnSpc>
                  <a:spcPts val="3000"/>
                </a:lnSpc>
              </a:pPr>
              <a:r>
                <a:rPr lang="en-US" altLang="zh-CN" sz="1500" b="1">
                  <a:latin typeface="微软雅黑" panose="020B0503020204020204" pitchFamily="34" charset="-122"/>
                  <a:ea typeface="微软雅黑" panose="020B0503020204020204" pitchFamily="34" charset="-122"/>
                </a:rPr>
                <a:t>Wiely</a:t>
              </a:r>
              <a:endParaRPr lang="en-US" altLang="zh-CN" sz="1500" b="1">
                <a:latin typeface="微软雅黑" panose="020B0503020204020204" pitchFamily="34" charset="-122"/>
                <a:ea typeface="微软雅黑" panose="020B0503020204020204" pitchFamily="34" charset="-122"/>
              </a:endParaRPr>
            </a:p>
            <a:p>
              <a:pPr>
                <a:lnSpc>
                  <a:spcPts val="3000"/>
                </a:lnSpc>
              </a:pPr>
              <a:r>
                <a:rPr lang="en-US" altLang="zh-CN" sz="1500" b="1">
                  <a:latin typeface="微软雅黑" panose="020B0503020204020204" pitchFamily="34" charset="-122"/>
                  <a:ea typeface="微软雅黑" panose="020B0503020204020204" pitchFamily="34" charset="-122"/>
                </a:rPr>
                <a:t>Elsevier</a:t>
              </a:r>
              <a:endParaRPr lang="en-US" altLang="zh-CN" sz="1500" b="1">
                <a:latin typeface="微软雅黑" panose="020B0503020204020204" pitchFamily="34" charset="-122"/>
                <a:ea typeface="微软雅黑" panose="020B0503020204020204" pitchFamily="34" charset="-122"/>
              </a:endParaRPr>
            </a:p>
          </p:txBody>
        </p:sp>
      </p:grpSp>
      <p:grpSp>
        <p:nvGrpSpPr>
          <p:cNvPr id="7" name="组合 6"/>
          <p:cNvGrpSpPr/>
          <p:nvPr/>
        </p:nvGrpSpPr>
        <p:grpSpPr bwMode="auto">
          <a:xfrm>
            <a:off x="7116057" y="2908935"/>
            <a:ext cx="1849508" cy="1245235"/>
            <a:chOff x="15316" y="6503"/>
            <a:chExt cx="3661" cy="2615"/>
          </a:xfrm>
        </p:grpSpPr>
        <p:grpSp>
          <p:nvGrpSpPr>
            <p:cNvPr id="19466" name="组合 27"/>
            <p:cNvGrpSpPr/>
            <p:nvPr/>
          </p:nvGrpSpPr>
          <p:grpSpPr bwMode="auto">
            <a:xfrm>
              <a:off x="15316" y="6503"/>
              <a:ext cx="3661" cy="2615"/>
              <a:chOff x="2738" y="3107"/>
              <a:chExt cx="5593" cy="2615"/>
            </a:xfrm>
          </p:grpSpPr>
          <p:sp>
            <p:nvSpPr>
              <p:cNvPr id="19468" name="文本框 29"/>
              <p:cNvSpPr txBox="1">
                <a:spLocks noChangeArrowheads="1"/>
              </p:cNvSpPr>
              <p:nvPr/>
            </p:nvSpPr>
            <p:spPr bwMode="auto">
              <a:xfrm>
                <a:off x="2738" y="3312"/>
                <a:ext cx="1529" cy="1676"/>
              </a:xfrm>
              <a:prstGeom prst="rect">
                <a:avLst/>
              </a:prstGeom>
              <a:noFill/>
              <a:ln w="9525">
                <a:noFill/>
                <a:miter lim="800000"/>
              </a:ln>
            </p:spPr>
            <p:txBody>
              <a:bodyPr vert="eaVert">
                <a:spAutoFit/>
              </a:bodyPr>
              <a:p>
                <a:r>
                  <a:rPr lang="zh-CN" altLang="en-US" sz="2100" b="1">
                    <a:latin typeface="微软雅黑" panose="020B0503020204020204" pitchFamily="34" charset="-122"/>
                    <a:ea typeface="微软雅黑" panose="020B0503020204020204" pitchFamily="34" charset="-122"/>
                  </a:rPr>
                  <a:t>辅  助</a:t>
                </a:r>
                <a:endParaRPr lang="zh-CN" altLang="en-US" sz="2100" b="1">
                  <a:latin typeface="微软雅黑" panose="020B0503020204020204" pitchFamily="34" charset="-122"/>
                  <a:ea typeface="微软雅黑" panose="020B0503020204020204" pitchFamily="34" charset="-122"/>
                </a:endParaRPr>
              </a:p>
            </p:txBody>
          </p:sp>
          <p:sp>
            <p:nvSpPr>
              <p:cNvPr id="19469" name="文本框 63"/>
              <p:cNvSpPr txBox="1">
                <a:spLocks noChangeArrowheads="1"/>
              </p:cNvSpPr>
              <p:nvPr/>
            </p:nvSpPr>
            <p:spPr bwMode="auto">
              <a:xfrm>
                <a:off x="4558" y="3107"/>
                <a:ext cx="3773" cy="2615"/>
              </a:xfrm>
              <a:prstGeom prst="rect">
                <a:avLst/>
              </a:prstGeom>
              <a:noFill/>
              <a:ln w="9525">
                <a:noFill/>
                <a:miter lim="800000"/>
              </a:ln>
            </p:spPr>
            <p:txBody>
              <a:bodyPr>
                <a:spAutoFit/>
              </a:bodyPr>
              <a:p>
                <a:pPr>
                  <a:lnSpc>
                    <a:spcPts val="3000"/>
                  </a:lnSpc>
                </a:pPr>
                <a:r>
                  <a:rPr lang="zh-CN" altLang="en-US" sz="1500" b="1">
                    <a:latin typeface="微软雅黑" panose="020B0503020204020204" pitchFamily="34" charset="-122"/>
                    <a:ea typeface="微软雅黑" panose="020B0503020204020204" pitchFamily="34" charset="-122"/>
                  </a:rPr>
                  <a:t>翻译助手</a:t>
                </a:r>
                <a:endParaRPr lang="zh-CN" altLang="en-US" sz="1500" b="1">
                  <a:latin typeface="微软雅黑" panose="020B0503020204020204" pitchFamily="34" charset="-122"/>
                  <a:ea typeface="微软雅黑" panose="020B0503020204020204" pitchFamily="34" charset="-122"/>
                </a:endParaRPr>
              </a:p>
              <a:p>
                <a:pPr>
                  <a:lnSpc>
                    <a:spcPts val="3000"/>
                  </a:lnSpc>
                </a:pPr>
                <a:r>
                  <a:rPr lang="zh-CN" altLang="en-US" sz="1500" b="1">
                    <a:latin typeface="微软雅黑" panose="020B0503020204020204" pitchFamily="34" charset="-122"/>
                    <a:ea typeface="微软雅黑" panose="020B0503020204020204" pitchFamily="34" charset="-122"/>
                  </a:rPr>
                  <a:t>图片库</a:t>
                </a:r>
                <a:endParaRPr lang="zh-CN" altLang="en-US" sz="1500" b="1">
                  <a:latin typeface="微软雅黑" panose="020B0503020204020204" pitchFamily="34" charset="-122"/>
                  <a:ea typeface="微软雅黑" panose="020B0503020204020204" pitchFamily="34" charset="-122"/>
                </a:endParaRPr>
              </a:p>
              <a:p>
                <a:pPr>
                  <a:lnSpc>
                    <a:spcPts val="3000"/>
                  </a:lnSpc>
                </a:pPr>
                <a:r>
                  <a:rPr lang="zh-CN" altLang="en-US" sz="1500" b="1">
                    <a:latin typeface="微软雅黑" panose="020B0503020204020204" pitchFamily="34" charset="-122"/>
                    <a:ea typeface="微软雅黑" panose="020B0503020204020204" pitchFamily="34" charset="-122"/>
                  </a:rPr>
                  <a:t>工具书</a:t>
                </a:r>
                <a:endParaRPr lang="zh-CN" altLang="en-US" sz="1500" b="1">
                  <a:latin typeface="微软雅黑" panose="020B0503020204020204" pitchFamily="34" charset="-122"/>
                  <a:ea typeface="微软雅黑" panose="020B0503020204020204" pitchFamily="34" charset="-122"/>
                </a:endParaRPr>
              </a:p>
            </p:txBody>
          </p:sp>
        </p:grpSp>
        <p:sp>
          <p:nvSpPr>
            <p:cNvPr id="3" name="矩形 2"/>
            <p:cNvSpPr/>
            <p:nvPr/>
          </p:nvSpPr>
          <p:spPr>
            <a:xfrm rot="16200000" flipV="1">
              <a:off x="15505" y="7463"/>
              <a:ext cx="1547" cy="162"/>
            </a:xfrm>
            <a:prstGeom prst="rect">
              <a:avLst/>
            </a:prstGeom>
            <a:solidFill>
              <a:srgbClr val="FC76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p>
          </p:txBody>
        </p:sp>
      </p:grpSp>
      <p:sp>
        <p:nvSpPr>
          <p:cNvPr id="19465" name="文本框 3"/>
          <p:cNvSpPr txBox="1">
            <a:spLocks noChangeArrowheads="1"/>
          </p:cNvSpPr>
          <p:nvPr/>
        </p:nvSpPr>
        <p:spPr bwMode="auto">
          <a:xfrm>
            <a:off x="2987675" y="3199765"/>
            <a:ext cx="2893695" cy="645160"/>
          </a:xfrm>
          <a:prstGeom prst="rect">
            <a:avLst/>
          </a:prstGeom>
          <a:noFill/>
          <a:ln w="9525">
            <a:noFill/>
            <a:miter lim="800000"/>
          </a:ln>
        </p:spPr>
        <p:txBody>
          <a:bodyPr wrap="square">
            <a:spAutoFit/>
          </a:bodyPr>
          <a:p>
            <a:r>
              <a:rPr lang="en-US" altLang="zh-CN" sz="2400" b="1">
                <a:solidFill>
                  <a:srgbClr val="FF0000"/>
                </a:solidFill>
                <a:ea typeface="黑体" panose="02010609060101010101" charset="-122"/>
              </a:rPr>
              <a:t>     </a:t>
            </a:r>
            <a:r>
              <a:rPr lang="zh-CN" altLang="en-US" sz="3600" b="1">
                <a:solidFill>
                  <a:schemeClr val="tx1"/>
                </a:solidFill>
                <a:ea typeface="黑体" panose="02010609060101010101" charset="-122"/>
              </a:rPr>
              <a:t>资源类型</a:t>
            </a:r>
            <a:endParaRPr lang="zh-CN" altLang="en-US" sz="3600" b="1">
              <a:solidFill>
                <a:schemeClr val="tx1"/>
              </a:solidFill>
              <a:ea typeface="黑体" panose="02010609060101010101" charset="-122"/>
            </a:endParaRPr>
          </a:p>
        </p:txBody>
      </p:sp>
      <p:sp>
        <p:nvSpPr>
          <p:cNvPr id="11" name="文本框 10"/>
          <p:cNvSpPr txBox="1"/>
          <p:nvPr/>
        </p:nvSpPr>
        <p:spPr>
          <a:xfrm>
            <a:off x="389255" y="4199255"/>
            <a:ext cx="1917700" cy="337185"/>
          </a:xfrm>
          <a:prstGeom prst="rect">
            <a:avLst/>
          </a:prstGeom>
          <a:noFill/>
        </p:spPr>
        <p:txBody>
          <a:bodyPr wrap="square" rtlCol="0">
            <a:spAutoFit/>
          </a:bodyPr>
          <a:p>
            <a:r>
              <a:rPr lang="zh-CN" altLang="en-US" sz="1600" b="1">
                <a:solidFill>
                  <a:srgbClr val="FF0000"/>
                </a:solidFill>
                <a:latin typeface="微软雅黑" panose="020B0503020204020204" pitchFamily="34" charset="-122"/>
                <a:ea typeface="微软雅黑" panose="020B0503020204020204" pitchFamily="34" charset="-122"/>
              </a:rPr>
              <a:t>（科研基础资料）</a:t>
            </a:r>
            <a:endParaRPr lang="zh-CN" altLang="en-US" sz="1600" b="1">
              <a:solidFill>
                <a:srgbClr val="FF0000"/>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1035685" y="1332230"/>
            <a:ext cx="2564130" cy="337185"/>
          </a:xfrm>
          <a:prstGeom prst="rect">
            <a:avLst/>
          </a:prstGeom>
          <a:noFill/>
        </p:spPr>
        <p:txBody>
          <a:bodyPr wrap="square" rtlCol="0">
            <a:spAutoFit/>
          </a:bodyPr>
          <a:p>
            <a:r>
              <a:rPr lang="zh-CN" altLang="en-US" sz="1600" b="1">
                <a:solidFill>
                  <a:srgbClr val="FF0000"/>
                </a:solidFill>
                <a:latin typeface="微软雅黑" panose="020B0503020204020204" pitchFamily="34" charset="-122"/>
                <a:ea typeface="微软雅黑" panose="020B0503020204020204" pitchFamily="34" charset="-122"/>
              </a:rPr>
              <a:t>（掌握历史，通古博今）</a:t>
            </a:r>
            <a:endParaRPr lang="zh-CN" altLang="en-US" sz="1600">
              <a:solidFill>
                <a:srgbClr val="FF0000"/>
              </a:solidFill>
            </a:endParaRPr>
          </a:p>
        </p:txBody>
      </p:sp>
      <p:sp>
        <p:nvSpPr>
          <p:cNvPr id="16" name="文本框 15"/>
          <p:cNvSpPr txBox="1"/>
          <p:nvPr/>
        </p:nvSpPr>
        <p:spPr>
          <a:xfrm>
            <a:off x="2967990" y="634365"/>
            <a:ext cx="3641725" cy="337185"/>
          </a:xfrm>
          <a:prstGeom prst="rect">
            <a:avLst/>
          </a:prstGeom>
          <a:noFill/>
        </p:spPr>
        <p:txBody>
          <a:bodyPr wrap="square" rtlCol="0">
            <a:spAutoFit/>
          </a:bodyPr>
          <a:p>
            <a:r>
              <a:rPr lang="zh-CN" altLang="en-US" sz="1600" b="1">
                <a:solidFill>
                  <a:srgbClr val="FF0000"/>
                </a:solidFill>
                <a:latin typeface="微软雅黑" panose="020B0503020204020204" pitchFamily="34" charset="-122"/>
                <a:ea typeface="微软雅黑" panose="020B0503020204020204" pitchFamily="34" charset="-122"/>
              </a:rPr>
              <a:t>（避免重复研究，利用已有的成果）</a:t>
            </a:r>
            <a:endParaRPr lang="zh-CN" altLang="en-US" sz="1600">
              <a:solidFill>
                <a:srgbClr val="FF0000"/>
              </a:solidFill>
            </a:endParaRPr>
          </a:p>
        </p:txBody>
      </p:sp>
      <p:sp>
        <p:nvSpPr>
          <p:cNvPr id="19" name="文本框 18"/>
          <p:cNvSpPr txBox="1"/>
          <p:nvPr/>
        </p:nvSpPr>
        <p:spPr>
          <a:xfrm>
            <a:off x="5499735" y="1407160"/>
            <a:ext cx="2995295" cy="337185"/>
          </a:xfrm>
          <a:prstGeom prst="rect">
            <a:avLst/>
          </a:prstGeom>
          <a:noFill/>
        </p:spPr>
        <p:txBody>
          <a:bodyPr wrap="square" rtlCol="0">
            <a:spAutoFit/>
          </a:bodyPr>
          <a:p>
            <a:r>
              <a:rPr lang="zh-CN" altLang="en-US" sz="1600" b="1">
                <a:solidFill>
                  <a:srgbClr val="FF0000"/>
                </a:solidFill>
                <a:latin typeface="微软雅黑" panose="020B0503020204020204" pitchFamily="34" charset="-122"/>
                <a:ea typeface="微软雅黑" panose="020B0503020204020204" pitchFamily="34" charset="-122"/>
              </a:rPr>
              <a:t>（通观国内外最新研究动态）</a:t>
            </a:r>
            <a:endParaRPr lang="zh-CN" altLang="en-US" sz="1600">
              <a:solidFill>
                <a:srgbClr val="FF0000"/>
              </a:solidFill>
            </a:endParaRPr>
          </a:p>
        </p:txBody>
      </p:sp>
      <p:sp>
        <p:nvSpPr>
          <p:cNvPr id="20" name="文本框 19"/>
          <p:cNvSpPr txBox="1"/>
          <p:nvPr/>
        </p:nvSpPr>
        <p:spPr>
          <a:xfrm>
            <a:off x="6483350" y="4199255"/>
            <a:ext cx="2418080" cy="337185"/>
          </a:xfrm>
          <a:prstGeom prst="rect">
            <a:avLst/>
          </a:prstGeom>
          <a:noFill/>
        </p:spPr>
        <p:txBody>
          <a:bodyPr wrap="none" rtlCol="0" anchor="t">
            <a:spAutoFit/>
          </a:bodyPr>
          <a:p>
            <a:r>
              <a:rPr lang="zh-CN" altLang="en-US" sz="1600" b="1">
                <a:solidFill>
                  <a:srgbClr val="FF0000"/>
                </a:solidFill>
                <a:latin typeface="微软雅黑" panose="020B0503020204020204" pitchFamily="34" charset="-122"/>
                <a:ea typeface="微软雅黑" panose="020B0503020204020204" pitchFamily="34" charset="-122"/>
                <a:sym typeface="+mn-ea"/>
              </a:rPr>
              <a:t>（动手实操，辅助科研）</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42" presetClass="entr" presetSubtype="0"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9" name="任意多边形 8"/>
          <p:cNvSpPr/>
          <p:nvPr/>
        </p:nvSpPr>
        <p:spPr bwMode="auto">
          <a:xfrm>
            <a:off x="997695" y="1039537"/>
            <a:ext cx="3577934" cy="982013"/>
          </a:xfrm>
          <a:custGeom>
            <a:avLst/>
            <a:gdLst>
              <a:gd name="connsiteX0" fmla="*/ 1682690 w 5285686"/>
              <a:gd name="connsiteY0" fmla="*/ 75642 h 1450730"/>
              <a:gd name="connsiteX1" fmla="*/ 1486848 w 5285686"/>
              <a:gd name="connsiteY1" fmla="*/ 184380 h 1450730"/>
              <a:gd name="connsiteX2" fmla="*/ 1440622 w 5285686"/>
              <a:gd name="connsiteY2" fmla="*/ 261698 h 1450730"/>
              <a:gd name="connsiteX3" fmla="*/ 1403668 w 5285686"/>
              <a:gd name="connsiteY3" fmla="*/ 323510 h 1450730"/>
              <a:gd name="connsiteX4" fmla="*/ 1416107 w 5285686"/>
              <a:gd name="connsiteY4" fmla="*/ 345056 h 1450730"/>
              <a:gd name="connsiteX5" fmla="*/ 1566076 w 5285686"/>
              <a:gd name="connsiteY5" fmla="*/ 604809 h 1450730"/>
              <a:gd name="connsiteX6" fmla="*/ 1566202 w 5285686"/>
              <a:gd name="connsiteY6" fmla="*/ 845505 h 1450730"/>
              <a:gd name="connsiteX7" fmla="*/ 1404639 w 5285686"/>
              <a:gd name="connsiteY7" fmla="*/ 1125431 h 1450730"/>
              <a:gd name="connsiteX8" fmla="*/ 1399807 w 5285686"/>
              <a:gd name="connsiteY8" fmla="*/ 1133804 h 1450730"/>
              <a:gd name="connsiteX9" fmla="*/ 1401513 w 5285686"/>
              <a:gd name="connsiteY9" fmla="*/ 1136649 h 1450730"/>
              <a:gd name="connsiteX10" fmla="*/ 1486848 w 5285686"/>
              <a:gd name="connsiteY10" fmla="*/ 1278918 h 1450730"/>
              <a:gd name="connsiteX11" fmla="*/ 1682690 w 5285686"/>
              <a:gd name="connsiteY11" fmla="*/ 1387655 h 1450730"/>
              <a:gd name="connsiteX12" fmla="*/ 4728641 w 5285686"/>
              <a:gd name="connsiteY12" fmla="*/ 1387655 h 1450730"/>
              <a:gd name="connsiteX13" fmla="*/ 4923000 w 5285686"/>
              <a:gd name="connsiteY13" fmla="*/ 1278918 h 1450730"/>
              <a:gd name="connsiteX14" fmla="*/ 5187091 w 5285686"/>
              <a:gd name="connsiteY14" fmla="*/ 841103 h 1450730"/>
              <a:gd name="connsiteX15" fmla="*/ 5187091 w 5285686"/>
              <a:gd name="connsiteY15" fmla="*/ 623626 h 1450730"/>
              <a:gd name="connsiteX16" fmla="*/ 4923000 w 5285686"/>
              <a:gd name="connsiteY16" fmla="*/ 184380 h 1450730"/>
              <a:gd name="connsiteX17" fmla="*/ 4728641 w 5285686"/>
              <a:gd name="connsiteY17" fmla="*/ 75642 h 1450730"/>
              <a:gd name="connsiteX18" fmla="*/ 1682690 w 5285686"/>
              <a:gd name="connsiteY18" fmla="*/ 75642 h 1450730"/>
              <a:gd name="connsiteX19" fmla="*/ 519038 w 5285686"/>
              <a:gd name="connsiteY19" fmla="*/ 0 h 1450730"/>
              <a:gd name="connsiteX20" fmla="*/ 1078094 w 5285686"/>
              <a:gd name="connsiteY20" fmla="*/ 78 h 1450730"/>
              <a:gd name="connsiteX21" fmla="*/ 1286480 w 5285686"/>
              <a:gd name="connsiteY21" fmla="*/ 120535 h 1450730"/>
              <a:gd name="connsiteX22" fmla="*/ 1335696 w 5285686"/>
              <a:gd name="connsiteY22" fmla="*/ 205780 h 1450730"/>
              <a:gd name="connsiteX23" fmla="*/ 1363074 w 5285686"/>
              <a:gd name="connsiteY23" fmla="*/ 253199 h 1450730"/>
              <a:gd name="connsiteX24" fmla="*/ 1378497 w 5285686"/>
              <a:gd name="connsiteY24" fmla="*/ 226409 h 1450730"/>
              <a:gd name="connsiteX25" fmla="*/ 1426350 w 5285686"/>
              <a:gd name="connsiteY25" fmla="*/ 143284 h 1450730"/>
              <a:gd name="connsiteX26" fmla="*/ 1629089 w 5285686"/>
              <a:gd name="connsiteY26" fmla="*/ 26380 h 1450730"/>
              <a:gd name="connsiteX27" fmla="*/ 4782295 w 5285686"/>
              <a:gd name="connsiteY27" fmla="*/ 26380 h 1450730"/>
              <a:gd name="connsiteX28" fmla="*/ 4983498 w 5285686"/>
              <a:gd name="connsiteY28" fmla="*/ 143284 h 1450730"/>
              <a:gd name="connsiteX29" fmla="*/ 5256889 w 5285686"/>
              <a:gd name="connsiteY29" fmla="*/ 615514 h 1450730"/>
              <a:gd name="connsiteX30" fmla="*/ 5256889 w 5285686"/>
              <a:gd name="connsiteY30" fmla="*/ 849322 h 1450730"/>
              <a:gd name="connsiteX31" fmla="*/ 4983498 w 5285686"/>
              <a:gd name="connsiteY31" fmla="*/ 1320014 h 1450730"/>
              <a:gd name="connsiteX32" fmla="*/ 4782295 w 5285686"/>
              <a:gd name="connsiteY32" fmla="*/ 1436918 h 1450730"/>
              <a:gd name="connsiteX33" fmla="*/ 1629089 w 5285686"/>
              <a:gd name="connsiteY33" fmla="*/ 1436918 h 1450730"/>
              <a:gd name="connsiteX34" fmla="*/ 1426350 w 5285686"/>
              <a:gd name="connsiteY34" fmla="*/ 1320014 h 1450730"/>
              <a:gd name="connsiteX35" fmla="*/ 1359979 w 5285686"/>
              <a:gd name="connsiteY35" fmla="*/ 1205099 h 1450730"/>
              <a:gd name="connsiteX36" fmla="*/ 1359318 w 5285686"/>
              <a:gd name="connsiteY36" fmla="*/ 1203954 h 1450730"/>
              <a:gd name="connsiteX37" fmla="*/ 1354969 w 5285686"/>
              <a:gd name="connsiteY37" fmla="*/ 1211489 h 1450730"/>
              <a:gd name="connsiteX38" fmla="*/ 1286741 w 5285686"/>
              <a:gd name="connsiteY38" fmla="*/ 1329701 h 1450730"/>
              <a:gd name="connsiteX39" fmla="*/ 1077112 w 5285686"/>
              <a:gd name="connsiteY39" fmla="*/ 1450730 h 1450730"/>
              <a:gd name="connsiteX40" fmla="*/ 518056 w 5285686"/>
              <a:gd name="connsiteY40" fmla="*/ 1450653 h 1450730"/>
              <a:gd name="connsiteX41" fmla="*/ 309670 w 5285686"/>
              <a:gd name="connsiteY41" fmla="*/ 1330195 h 1450730"/>
              <a:gd name="connsiteX42" fmla="*/ 30075 w 5285686"/>
              <a:gd name="connsiteY42" fmla="*/ 845921 h 1450730"/>
              <a:gd name="connsiteX43" fmla="*/ 29948 w 5285686"/>
              <a:gd name="connsiteY43" fmla="*/ 605225 h 1450730"/>
              <a:gd name="connsiteX44" fmla="*/ 309409 w 5285686"/>
              <a:gd name="connsiteY44" fmla="*/ 121029 h 1450730"/>
              <a:gd name="connsiteX45" fmla="*/ 519038 w 5285686"/>
              <a:gd name="connsiteY45" fmla="*/ 0 h 1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285686" h="1450730">
                <a:moveTo>
                  <a:pt x="1682690" y="75642"/>
                </a:moveTo>
                <a:cubicBezTo>
                  <a:pt x="1607024" y="75642"/>
                  <a:pt x="1523940" y="121426"/>
                  <a:pt x="1486848" y="184380"/>
                </a:cubicBezTo>
                <a:cubicBezTo>
                  <a:pt x="1470435" y="211833"/>
                  <a:pt x="1455048" y="237570"/>
                  <a:pt x="1440622" y="261698"/>
                </a:cubicBezTo>
                <a:lnTo>
                  <a:pt x="1403668" y="323510"/>
                </a:lnTo>
                <a:lnTo>
                  <a:pt x="1416107" y="345056"/>
                </a:lnTo>
                <a:cubicBezTo>
                  <a:pt x="1566076" y="604809"/>
                  <a:pt x="1566076" y="604809"/>
                  <a:pt x="1566076" y="604809"/>
                </a:cubicBezTo>
                <a:cubicBezTo>
                  <a:pt x="1606356" y="674577"/>
                  <a:pt x="1606742" y="776499"/>
                  <a:pt x="1566202" y="845505"/>
                </a:cubicBezTo>
                <a:cubicBezTo>
                  <a:pt x="1496337" y="966554"/>
                  <a:pt x="1443938" y="1057341"/>
                  <a:pt x="1404639" y="1125431"/>
                </a:cubicBezTo>
                <a:lnTo>
                  <a:pt x="1399807" y="1133804"/>
                </a:lnTo>
                <a:lnTo>
                  <a:pt x="1401513" y="1136649"/>
                </a:lnTo>
                <a:cubicBezTo>
                  <a:pt x="1486848" y="1278918"/>
                  <a:pt x="1486848" y="1278918"/>
                  <a:pt x="1486848" y="1278918"/>
                </a:cubicBezTo>
                <a:cubicBezTo>
                  <a:pt x="1523940" y="1341871"/>
                  <a:pt x="1607024" y="1387655"/>
                  <a:pt x="1682690" y="1387655"/>
                </a:cubicBezTo>
                <a:cubicBezTo>
                  <a:pt x="4728641" y="1387655"/>
                  <a:pt x="4728641" y="1387655"/>
                  <a:pt x="4728641" y="1387655"/>
                </a:cubicBezTo>
                <a:cubicBezTo>
                  <a:pt x="4804308" y="1387655"/>
                  <a:pt x="4885908" y="1341871"/>
                  <a:pt x="4923000" y="1278918"/>
                </a:cubicBezTo>
                <a:cubicBezTo>
                  <a:pt x="5187091" y="841103"/>
                  <a:pt x="5187091" y="841103"/>
                  <a:pt x="5187091" y="841103"/>
                </a:cubicBezTo>
                <a:cubicBezTo>
                  <a:pt x="5224182" y="778149"/>
                  <a:pt x="5224182" y="686579"/>
                  <a:pt x="5187091" y="623626"/>
                </a:cubicBezTo>
                <a:cubicBezTo>
                  <a:pt x="4923000" y="184380"/>
                  <a:pt x="4923000" y="184380"/>
                  <a:pt x="4923000" y="184380"/>
                </a:cubicBezTo>
                <a:cubicBezTo>
                  <a:pt x="4885908" y="121426"/>
                  <a:pt x="4804308" y="75642"/>
                  <a:pt x="4728641" y="75642"/>
                </a:cubicBezTo>
                <a:cubicBezTo>
                  <a:pt x="1682690" y="75642"/>
                  <a:pt x="1682690" y="75642"/>
                  <a:pt x="1682690" y="75642"/>
                </a:cubicBezTo>
                <a:close/>
                <a:moveTo>
                  <a:pt x="519038" y="0"/>
                </a:moveTo>
                <a:cubicBezTo>
                  <a:pt x="1078094" y="78"/>
                  <a:pt x="1078094" y="78"/>
                  <a:pt x="1078094" y="78"/>
                </a:cubicBezTo>
                <a:cubicBezTo>
                  <a:pt x="1158915" y="840"/>
                  <a:pt x="1246199" y="50767"/>
                  <a:pt x="1286480" y="120535"/>
                </a:cubicBezTo>
                <a:cubicBezTo>
                  <a:pt x="1303955" y="150802"/>
                  <a:pt x="1320338" y="179178"/>
                  <a:pt x="1335696" y="205780"/>
                </a:cubicBezTo>
                <a:lnTo>
                  <a:pt x="1363074" y="253199"/>
                </a:lnTo>
                <a:lnTo>
                  <a:pt x="1378497" y="226409"/>
                </a:lnTo>
                <a:cubicBezTo>
                  <a:pt x="1393430" y="200468"/>
                  <a:pt x="1409359" y="172798"/>
                  <a:pt x="1426350" y="143284"/>
                </a:cubicBezTo>
                <a:cubicBezTo>
                  <a:pt x="1464748" y="75603"/>
                  <a:pt x="1550758" y="26380"/>
                  <a:pt x="1629089" y="26380"/>
                </a:cubicBezTo>
                <a:cubicBezTo>
                  <a:pt x="1629089" y="26380"/>
                  <a:pt x="1629089" y="26380"/>
                  <a:pt x="4782295" y="26380"/>
                </a:cubicBezTo>
                <a:cubicBezTo>
                  <a:pt x="4860626" y="26380"/>
                  <a:pt x="4945100" y="75603"/>
                  <a:pt x="4983498" y="143284"/>
                </a:cubicBezTo>
                <a:cubicBezTo>
                  <a:pt x="4983498" y="143284"/>
                  <a:pt x="4983498" y="143284"/>
                  <a:pt x="5256889" y="615514"/>
                </a:cubicBezTo>
                <a:cubicBezTo>
                  <a:pt x="5295286" y="683195"/>
                  <a:pt x="5295286" y="781641"/>
                  <a:pt x="5256889" y="849322"/>
                </a:cubicBezTo>
                <a:cubicBezTo>
                  <a:pt x="5256889" y="849322"/>
                  <a:pt x="5256889" y="849322"/>
                  <a:pt x="4983498" y="1320014"/>
                </a:cubicBezTo>
                <a:cubicBezTo>
                  <a:pt x="4945100" y="1387696"/>
                  <a:pt x="4860626" y="1436918"/>
                  <a:pt x="4782295" y="1436918"/>
                </a:cubicBezTo>
                <a:cubicBezTo>
                  <a:pt x="4782295" y="1436918"/>
                  <a:pt x="4782295" y="1436918"/>
                  <a:pt x="1629089" y="1436918"/>
                </a:cubicBezTo>
                <a:cubicBezTo>
                  <a:pt x="1550758" y="1436918"/>
                  <a:pt x="1464748" y="1387696"/>
                  <a:pt x="1426350" y="1320014"/>
                </a:cubicBezTo>
                <a:cubicBezTo>
                  <a:pt x="1426350" y="1320014"/>
                  <a:pt x="1426350" y="1320014"/>
                  <a:pt x="1359979" y="1205099"/>
                </a:cubicBezTo>
                <a:lnTo>
                  <a:pt x="1359318" y="1203954"/>
                </a:lnTo>
                <a:lnTo>
                  <a:pt x="1354969" y="1211489"/>
                </a:lnTo>
                <a:cubicBezTo>
                  <a:pt x="1286741" y="1329701"/>
                  <a:pt x="1286741" y="1329701"/>
                  <a:pt x="1286741" y="1329701"/>
                </a:cubicBezTo>
                <a:cubicBezTo>
                  <a:pt x="1246991" y="1400075"/>
                  <a:pt x="1159303" y="1450702"/>
                  <a:pt x="1077112" y="1450730"/>
                </a:cubicBezTo>
                <a:cubicBezTo>
                  <a:pt x="518056" y="1450653"/>
                  <a:pt x="518056" y="1450653"/>
                  <a:pt x="518056" y="1450653"/>
                </a:cubicBezTo>
                <a:cubicBezTo>
                  <a:pt x="438025" y="1451258"/>
                  <a:pt x="349951" y="1399963"/>
                  <a:pt x="309670" y="1330195"/>
                </a:cubicBezTo>
                <a:lnTo>
                  <a:pt x="30075" y="845921"/>
                </a:lnTo>
                <a:cubicBezTo>
                  <a:pt x="-10206" y="776153"/>
                  <a:pt x="-9802" y="675599"/>
                  <a:pt x="29948" y="605225"/>
                </a:cubicBezTo>
                <a:cubicBezTo>
                  <a:pt x="309409" y="121029"/>
                  <a:pt x="309409" y="121029"/>
                  <a:pt x="309409" y="121029"/>
                </a:cubicBezTo>
                <a:cubicBezTo>
                  <a:pt x="351319" y="51232"/>
                  <a:pt x="439007" y="605"/>
                  <a:pt x="519038" y="0"/>
                </a:cubicBezTo>
                <a:close/>
              </a:path>
            </a:pathLst>
          </a:custGeom>
          <a:gradFill>
            <a:gsLst>
              <a:gs pos="0">
                <a:srgbClr val="0F2437"/>
              </a:gs>
              <a:gs pos="100000">
                <a:srgbClr val="284D7A"/>
              </a:gs>
            </a:gsLst>
            <a:lin ang="1800000" scaled="0"/>
          </a:gradFill>
          <a:ln w="19050">
            <a:noFill/>
          </a:ln>
          <a:effectLst>
            <a:softEdge rad="0"/>
          </a:effectLst>
        </p:spPr>
        <p:txBody>
          <a:bodyPr/>
          <a:p>
            <a:pPr fontAlgn="auto">
              <a:spcBef>
                <a:spcPts val="0"/>
              </a:spcBef>
              <a:spcAft>
                <a:spcPts val="0"/>
              </a:spcAft>
              <a:defRPr/>
            </a:pPr>
            <a:endParaRPr lang="zh-CN" altLang="en-US" sz="1350">
              <a:solidFill>
                <a:prstClr val="black"/>
              </a:solidFill>
              <a:latin typeface="Arial" panose="020B0604020202020204" pitchFamily="34" charset="0"/>
              <a:ea typeface="微软雅黑" panose="020B0503020204020204" pitchFamily="34" charset="-122"/>
            </a:endParaRPr>
          </a:p>
        </p:txBody>
      </p:sp>
      <p:sp>
        <p:nvSpPr>
          <p:cNvPr id="10" name="Freeform 15"/>
          <p:cNvSpPr/>
          <p:nvPr/>
        </p:nvSpPr>
        <p:spPr bwMode="auto">
          <a:xfrm rot="9000000">
            <a:off x="1089422" y="1127999"/>
            <a:ext cx="897731" cy="806053"/>
          </a:xfrm>
          <a:custGeom>
            <a:avLst/>
            <a:gdLst>
              <a:gd name="T0" fmla="*/ 334 w 1023"/>
              <a:gd name="T1" fmla="*/ 917 h 917"/>
              <a:gd name="T2" fmla="*/ 202 w 1023"/>
              <a:gd name="T3" fmla="*/ 841 h 917"/>
              <a:gd name="T4" fmla="*/ 25 w 1023"/>
              <a:gd name="T5" fmla="*/ 535 h 917"/>
              <a:gd name="T6" fmla="*/ 25 w 1023"/>
              <a:gd name="T7" fmla="*/ 382 h 917"/>
              <a:gd name="T8" fmla="*/ 202 w 1023"/>
              <a:gd name="T9" fmla="*/ 76 h 917"/>
              <a:gd name="T10" fmla="*/ 334 w 1023"/>
              <a:gd name="T11" fmla="*/ 0 h 917"/>
              <a:gd name="T12" fmla="*/ 688 w 1023"/>
              <a:gd name="T13" fmla="*/ 0 h 917"/>
              <a:gd name="T14" fmla="*/ 820 w 1023"/>
              <a:gd name="T15" fmla="*/ 76 h 917"/>
              <a:gd name="T16" fmla="*/ 997 w 1023"/>
              <a:gd name="T17" fmla="*/ 382 h 917"/>
              <a:gd name="T18" fmla="*/ 997 w 1023"/>
              <a:gd name="T19" fmla="*/ 535 h 917"/>
              <a:gd name="T20" fmla="*/ 820 w 1023"/>
              <a:gd name="T21" fmla="*/ 841 h 917"/>
              <a:gd name="T22" fmla="*/ 688 w 1023"/>
              <a:gd name="T23" fmla="*/ 917 h 917"/>
              <a:gd name="T24" fmla="*/ 334 w 1023"/>
              <a:gd name="T25"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3" h="917">
                <a:moveTo>
                  <a:pt x="334" y="917"/>
                </a:moveTo>
                <a:cubicBezTo>
                  <a:pt x="283" y="917"/>
                  <a:pt x="228" y="885"/>
                  <a:pt x="202" y="841"/>
                </a:cubicBezTo>
                <a:cubicBezTo>
                  <a:pt x="25" y="535"/>
                  <a:pt x="25" y="535"/>
                  <a:pt x="25" y="535"/>
                </a:cubicBezTo>
                <a:cubicBezTo>
                  <a:pt x="0" y="490"/>
                  <a:pt x="0" y="426"/>
                  <a:pt x="25" y="382"/>
                </a:cubicBezTo>
                <a:cubicBezTo>
                  <a:pt x="202" y="76"/>
                  <a:pt x="202" y="76"/>
                  <a:pt x="202" y="76"/>
                </a:cubicBezTo>
                <a:cubicBezTo>
                  <a:pt x="228" y="32"/>
                  <a:pt x="283" y="0"/>
                  <a:pt x="334" y="0"/>
                </a:cubicBezTo>
                <a:cubicBezTo>
                  <a:pt x="688" y="0"/>
                  <a:pt x="688" y="0"/>
                  <a:pt x="688" y="0"/>
                </a:cubicBezTo>
                <a:cubicBezTo>
                  <a:pt x="739" y="0"/>
                  <a:pt x="795" y="32"/>
                  <a:pt x="820" y="76"/>
                </a:cubicBezTo>
                <a:cubicBezTo>
                  <a:pt x="997" y="382"/>
                  <a:pt x="997" y="382"/>
                  <a:pt x="997" y="382"/>
                </a:cubicBezTo>
                <a:cubicBezTo>
                  <a:pt x="1023" y="426"/>
                  <a:pt x="1023" y="490"/>
                  <a:pt x="997" y="535"/>
                </a:cubicBezTo>
                <a:cubicBezTo>
                  <a:pt x="820" y="841"/>
                  <a:pt x="820" y="841"/>
                  <a:pt x="820" y="841"/>
                </a:cubicBezTo>
                <a:cubicBezTo>
                  <a:pt x="795" y="885"/>
                  <a:pt x="739" y="917"/>
                  <a:pt x="688" y="917"/>
                </a:cubicBezTo>
                <a:lnTo>
                  <a:pt x="334" y="917"/>
                </a:lnTo>
                <a:close/>
              </a:path>
            </a:pathLst>
          </a:custGeom>
          <a:solidFill>
            <a:srgbClr val="F5F5F5"/>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solidFill>
                <a:prstClr val="white"/>
              </a:solidFill>
            </a:endParaRPr>
          </a:p>
        </p:txBody>
      </p:sp>
      <p:sp>
        <p:nvSpPr>
          <p:cNvPr id="11" name="任意多边形 10"/>
          <p:cNvSpPr/>
          <p:nvPr/>
        </p:nvSpPr>
        <p:spPr bwMode="auto">
          <a:xfrm rot="10800000">
            <a:off x="4475261" y="1595260"/>
            <a:ext cx="3577934" cy="982013"/>
          </a:xfrm>
          <a:custGeom>
            <a:avLst/>
            <a:gdLst>
              <a:gd name="connsiteX0" fmla="*/ 4728641 w 5285686"/>
              <a:gd name="connsiteY0" fmla="*/ 1387655 h 1450730"/>
              <a:gd name="connsiteX1" fmla="*/ 4923000 w 5285686"/>
              <a:gd name="connsiteY1" fmla="*/ 1278917 h 1450730"/>
              <a:gd name="connsiteX2" fmla="*/ 5187091 w 5285686"/>
              <a:gd name="connsiteY2" fmla="*/ 841103 h 1450730"/>
              <a:gd name="connsiteX3" fmla="*/ 5187091 w 5285686"/>
              <a:gd name="connsiteY3" fmla="*/ 623626 h 1450730"/>
              <a:gd name="connsiteX4" fmla="*/ 4923000 w 5285686"/>
              <a:gd name="connsiteY4" fmla="*/ 184380 h 1450730"/>
              <a:gd name="connsiteX5" fmla="*/ 4728641 w 5285686"/>
              <a:gd name="connsiteY5" fmla="*/ 75642 h 1450730"/>
              <a:gd name="connsiteX6" fmla="*/ 1682690 w 5285686"/>
              <a:gd name="connsiteY6" fmla="*/ 75642 h 1450730"/>
              <a:gd name="connsiteX7" fmla="*/ 1486848 w 5285686"/>
              <a:gd name="connsiteY7" fmla="*/ 184380 h 1450730"/>
              <a:gd name="connsiteX8" fmla="*/ 1440622 w 5285686"/>
              <a:gd name="connsiteY8" fmla="*/ 261698 h 1450730"/>
              <a:gd name="connsiteX9" fmla="*/ 1403668 w 5285686"/>
              <a:gd name="connsiteY9" fmla="*/ 323510 h 1450730"/>
              <a:gd name="connsiteX10" fmla="*/ 1416107 w 5285686"/>
              <a:gd name="connsiteY10" fmla="*/ 345056 h 1450730"/>
              <a:gd name="connsiteX11" fmla="*/ 1566076 w 5285686"/>
              <a:gd name="connsiteY11" fmla="*/ 604809 h 1450730"/>
              <a:gd name="connsiteX12" fmla="*/ 1566202 w 5285686"/>
              <a:gd name="connsiteY12" fmla="*/ 845505 h 1450730"/>
              <a:gd name="connsiteX13" fmla="*/ 1404639 w 5285686"/>
              <a:gd name="connsiteY13" fmla="*/ 1125431 h 1450730"/>
              <a:gd name="connsiteX14" fmla="*/ 1399806 w 5285686"/>
              <a:gd name="connsiteY14" fmla="*/ 1133803 h 1450730"/>
              <a:gd name="connsiteX15" fmla="*/ 1401513 w 5285686"/>
              <a:gd name="connsiteY15" fmla="*/ 1136649 h 1450730"/>
              <a:gd name="connsiteX16" fmla="*/ 1486848 w 5285686"/>
              <a:gd name="connsiteY16" fmla="*/ 1278918 h 1450730"/>
              <a:gd name="connsiteX17" fmla="*/ 1682690 w 5285686"/>
              <a:gd name="connsiteY17" fmla="*/ 1387655 h 1450730"/>
              <a:gd name="connsiteX18" fmla="*/ 4728641 w 5285686"/>
              <a:gd name="connsiteY18" fmla="*/ 1387655 h 1450730"/>
              <a:gd name="connsiteX19" fmla="*/ 1077112 w 5285686"/>
              <a:gd name="connsiteY19" fmla="*/ 1450730 h 1450730"/>
              <a:gd name="connsiteX20" fmla="*/ 518056 w 5285686"/>
              <a:gd name="connsiteY20" fmla="*/ 1450653 h 1450730"/>
              <a:gd name="connsiteX21" fmla="*/ 309670 w 5285686"/>
              <a:gd name="connsiteY21" fmla="*/ 1330195 h 1450730"/>
              <a:gd name="connsiteX22" fmla="*/ 30075 w 5285686"/>
              <a:gd name="connsiteY22" fmla="*/ 845921 h 1450730"/>
              <a:gd name="connsiteX23" fmla="*/ 29948 w 5285686"/>
              <a:gd name="connsiteY23" fmla="*/ 605225 h 1450730"/>
              <a:gd name="connsiteX24" fmla="*/ 309409 w 5285686"/>
              <a:gd name="connsiteY24" fmla="*/ 121029 h 1450730"/>
              <a:gd name="connsiteX25" fmla="*/ 519038 w 5285686"/>
              <a:gd name="connsiteY25" fmla="*/ 0 h 1450730"/>
              <a:gd name="connsiteX26" fmla="*/ 1078094 w 5285686"/>
              <a:gd name="connsiteY26" fmla="*/ 77 h 1450730"/>
              <a:gd name="connsiteX27" fmla="*/ 1286480 w 5285686"/>
              <a:gd name="connsiteY27" fmla="*/ 120535 h 1450730"/>
              <a:gd name="connsiteX28" fmla="*/ 1335696 w 5285686"/>
              <a:gd name="connsiteY28" fmla="*/ 205780 h 1450730"/>
              <a:gd name="connsiteX29" fmla="*/ 1363074 w 5285686"/>
              <a:gd name="connsiteY29" fmla="*/ 253199 h 1450730"/>
              <a:gd name="connsiteX30" fmla="*/ 1378497 w 5285686"/>
              <a:gd name="connsiteY30" fmla="*/ 226409 h 1450730"/>
              <a:gd name="connsiteX31" fmla="*/ 1426350 w 5285686"/>
              <a:gd name="connsiteY31" fmla="*/ 143284 h 1450730"/>
              <a:gd name="connsiteX32" fmla="*/ 1629089 w 5285686"/>
              <a:gd name="connsiteY32" fmla="*/ 26380 h 1450730"/>
              <a:gd name="connsiteX33" fmla="*/ 4782295 w 5285686"/>
              <a:gd name="connsiteY33" fmla="*/ 26380 h 1450730"/>
              <a:gd name="connsiteX34" fmla="*/ 4983498 w 5285686"/>
              <a:gd name="connsiteY34" fmla="*/ 143284 h 1450730"/>
              <a:gd name="connsiteX35" fmla="*/ 5256889 w 5285686"/>
              <a:gd name="connsiteY35" fmla="*/ 615514 h 1450730"/>
              <a:gd name="connsiteX36" fmla="*/ 5256889 w 5285686"/>
              <a:gd name="connsiteY36" fmla="*/ 849322 h 1450730"/>
              <a:gd name="connsiteX37" fmla="*/ 4983498 w 5285686"/>
              <a:gd name="connsiteY37" fmla="*/ 1320014 h 1450730"/>
              <a:gd name="connsiteX38" fmla="*/ 4782295 w 5285686"/>
              <a:gd name="connsiteY38" fmla="*/ 1436918 h 1450730"/>
              <a:gd name="connsiteX39" fmla="*/ 1629089 w 5285686"/>
              <a:gd name="connsiteY39" fmla="*/ 1436918 h 1450730"/>
              <a:gd name="connsiteX40" fmla="*/ 1426350 w 5285686"/>
              <a:gd name="connsiteY40" fmla="*/ 1320014 h 1450730"/>
              <a:gd name="connsiteX41" fmla="*/ 1359979 w 5285686"/>
              <a:gd name="connsiteY41" fmla="*/ 1205099 h 1450730"/>
              <a:gd name="connsiteX42" fmla="*/ 1359318 w 5285686"/>
              <a:gd name="connsiteY42" fmla="*/ 1203954 h 1450730"/>
              <a:gd name="connsiteX43" fmla="*/ 1354969 w 5285686"/>
              <a:gd name="connsiteY43" fmla="*/ 1211489 h 1450730"/>
              <a:gd name="connsiteX44" fmla="*/ 1286741 w 5285686"/>
              <a:gd name="connsiteY44" fmla="*/ 1329701 h 1450730"/>
              <a:gd name="connsiteX45" fmla="*/ 1077112 w 5285686"/>
              <a:gd name="connsiteY45" fmla="*/ 1450730 h 1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285686" h="1450730">
                <a:moveTo>
                  <a:pt x="4728641" y="1387655"/>
                </a:moveTo>
                <a:cubicBezTo>
                  <a:pt x="4804308" y="1387655"/>
                  <a:pt x="4885908" y="1341871"/>
                  <a:pt x="4923000" y="1278917"/>
                </a:cubicBezTo>
                <a:cubicBezTo>
                  <a:pt x="5187091" y="841103"/>
                  <a:pt x="5187091" y="841103"/>
                  <a:pt x="5187091" y="841103"/>
                </a:cubicBezTo>
                <a:cubicBezTo>
                  <a:pt x="5224182" y="778149"/>
                  <a:pt x="5224182" y="686579"/>
                  <a:pt x="5187091" y="623626"/>
                </a:cubicBezTo>
                <a:cubicBezTo>
                  <a:pt x="4923000" y="184380"/>
                  <a:pt x="4923000" y="184380"/>
                  <a:pt x="4923000" y="184380"/>
                </a:cubicBezTo>
                <a:cubicBezTo>
                  <a:pt x="4885908" y="121427"/>
                  <a:pt x="4804308" y="75642"/>
                  <a:pt x="4728641" y="75642"/>
                </a:cubicBezTo>
                <a:cubicBezTo>
                  <a:pt x="1682690" y="75642"/>
                  <a:pt x="1682690" y="75642"/>
                  <a:pt x="1682690" y="75642"/>
                </a:cubicBezTo>
                <a:cubicBezTo>
                  <a:pt x="1607024" y="75642"/>
                  <a:pt x="1523939" y="121427"/>
                  <a:pt x="1486848" y="184380"/>
                </a:cubicBezTo>
                <a:cubicBezTo>
                  <a:pt x="1470435" y="211833"/>
                  <a:pt x="1455048" y="237570"/>
                  <a:pt x="1440622" y="261698"/>
                </a:cubicBezTo>
                <a:lnTo>
                  <a:pt x="1403668" y="323510"/>
                </a:lnTo>
                <a:lnTo>
                  <a:pt x="1416107" y="345056"/>
                </a:lnTo>
                <a:cubicBezTo>
                  <a:pt x="1566076" y="604809"/>
                  <a:pt x="1566076" y="604809"/>
                  <a:pt x="1566076" y="604809"/>
                </a:cubicBezTo>
                <a:cubicBezTo>
                  <a:pt x="1606356" y="674577"/>
                  <a:pt x="1606742" y="776499"/>
                  <a:pt x="1566202" y="845505"/>
                </a:cubicBezTo>
                <a:cubicBezTo>
                  <a:pt x="1496337" y="966554"/>
                  <a:pt x="1443938" y="1057341"/>
                  <a:pt x="1404639" y="1125431"/>
                </a:cubicBezTo>
                <a:lnTo>
                  <a:pt x="1399806" y="1133803"/>
                </a:lnTo>
                <a:lnTo>
                  <a:pt x="1401513" y="1136649"/>
                </a:lnTo>
                <a:cubicBezTo>
                  <a:pt x="1486848" y="1278918"/>
                  <a:pt x="1486848" y="1278918"/>
                  <a:pt x="1486848" y="1278918"/>
                </a:cubicBezTo>
                <a:cubicBezTo>
                  <a:pt x="1523939" y="1341871"/>
                  <a:pt x="1607024" y="1387655"/>
                  <a:pt x="1682690" y="1387655"/>
                </a:cubicBezTo>
                <a:cubicBezTo>
                  <a:pt x="4728641" y="1387655"/>
                  <a:pt x="4728641" y="1387655"/>
                  <a:pt x="4728641" y="1387655"/>
                </a:cubicBezTo>
                <a:close/>
                <a:moveTo>
                  <a:pt x="1077112" y="1450730"/>
                </a:moveTo>
                <a:cubicBezTo>
                  <a:pt x="518056" y="1450653"/>
                  <a:pt x="518056" y="1450653"/>
                  <a:pt x="518056" y="1450653"/>
                </a:cubicBezTo>
                <a:cubicBezTo>
                  <a:pt x="438025" y="1451258"/>
                  <a:pt x="349951" y="1399963"/>
                  <a:pt x="309670" y="1330195"/>
                </a:cubicBezTo>
                <a:lnTo>
                  <a:pt x="30075" y="845921"/>
                </a:lnTo>
                <a:cubicBezTo>
                  <a:pt x="-10206" y="776153"/>
                  <a:pt x="-9802" y="675599"/>
                  <a:pt x="29948" y="605225"/>
                </a:cubicBezTo>
                <a:cubicBezTo>
                  <a:pt x="309409" y="121029"/>
                  <a:pt x="309409" y="121029"/>
                  <a:pt x="309409" y="121029"/>
                </a:cubicBezTo>
                <a:cubicBezTo>
                  <a:pt x="351319" y="51232"/>
                  <a:pt x="439007" y="605"/>
                  <a:pt x="519038" y="0"/>
                </a:cubicBezTo>
                <a:cubicBezTo>
                  <a:pt x="1078094" y="77"/>
                  <a:pt x="1078094" y="77"/>
                  <a:pt x="1078094" y="77"/>
                </a:cubicBezTo>
                <a:cubicBezTo>
                  <a:pt x="1158915" y="840"/>
                  <a:pt x="1246199" y="50767"/>
                  <a:pt x="1286480" y="120535"/>
                </a:cubicBezTo>
                <a:cubicBezTo>
                  <a:pt x="1303955" y="150802"/>
                  <a:pt x="1320337" y="179178"/>
                  <a:pt x="1335696" y="205780"/>
                </a:cubicBezTo>
                <a:lnTo>
                  <a:pt x="1363074" y="253199"/>
                </a:lnTo>
                <a:lnTo>
                  <a:pt x="1378497" y="226409"/>
                </a:lnTo>
                <a:cubicBezTo>
                  <a:pt x="1393430" y="200468"/>
                  <a:pt x="1409359" y="172798"/>
                  <a:pt x="1426350" y="143284"/>
                </a:cubicBezTo>
                <a:cubicBezTo>
                  <a:pt x="1464748" y="75603"/>
                  <a:pt x="1550758" y="26380"/>
                  <a:pt x="1629089" y="26380"/>
                </a:cubicBezTo>
                <a:cubicBezTo>
                  <a:pt x="1629089" y="26380"/>
                  <a:pt x="1629089" y="26380"/>
                  <a:pt x="4782295" y="26380"/>
                </a:cubicBezTo>
                <a:cubicBezTo>
                  <a:pt x="4860626" y="26380"/>
                  <a:pt x="4945100" y="75603"/>
                  <a:pt x="4983498" y="143284"/>
                </a:cubicBezTo>
                <a:cubicBezTo>
                  <a:pt x="4983498" y="143284"/>
                  <a:pt x="4983498" y="143284"/>
                  <a:pt x="5256889" y="615514"/>
                </a:cubicBezTo>
                <a:cubicBezTo>
                  <a:pt x="5295286" y="683195"/>
                  <a:pt x="5295286" y="781641"/>
                  <a:pt x="5256889" y="849322"/>
                </a:cubicBezTo>
                <a:cubicBezTo>
                  <a:pt x="5256889" y="849322"/>
                  <a:pt x="5256889" y="849322"/>
                  <a:pt x="4983498" y="1320014"/>
                </a:cubicBezTo>
                <a:cubicBezTo>
                  <a:pt x="4945100" y="1387695"/>
                  <a:pt x="4860626" y="1436918"/>
                  <a:pt x="4782295" y="1436918"/>
                </a:cubicBezTo>
                <a:cubicBezTo>
                  <a:pt x="4782295" y="1436918"/>
                  <a:pt x="4782295" y="1436918"/>
                  <a:pt x="1629089" y="1436918"/>
                </a:cubicBezTo>
                <a:cubicBezTo>
                  <a:pt x="1550758" y="1436918"/>
                  <a:pt x="1464748" y="1387696"/>
                  <a:pt x="1426350" y="1320014"/>
                </a:cubicBezTo>
                <a:cubicBezTo>
                  <a:pt x="1426350" y="1320014"/>
                  <a:pt x="1426350" y="1320014"/>
                  <a:pt x="1359979" y="1205099"/>
                </a:cubicBezTo>
                <a:lnTo>
                  <a:pt x="1359318" y="1203954"/>
                </a:lnTo>
                <a:lnTo>
                  <a:pt x="1354969" y="1211489"/>
                </a:lnTo>
                <a:cubicBezTo>
                  <a:pt x="1286741" y="1329701"/>
                  <a:pt x="1286741" y="1329701"/>
                  <a:pt x="1286741" y="1329701"/>
                </a:cubicBezTo>
                <a:cubicBezTo>
                  <a:pt x="1246991" y="1400075"/>
                  <a:pt x="1159303" y="1450702"/>
                  <a:pt x="1077112" y="1450730"/>
                </a:cubicBezTo>
                <a:close/>
              </a:path>
            </a:pathLst>
          </a:custGeom>
          <a:gradFill>
            <a:gsLst>
              <a:gs pos="0">
                <a:srgbClr val="0F2437"/>
              </a:gs>
              <a:gs pos="100000">
                <a:srgbClr val="284D7A"/>
              </a:gs>
            </a:gsLst>
            <a:lin ang="1800000" scaled="0"/>
          </a:gradFill>
          <a:ln w="19050">
            <a:noFill/>
          </a:ln>
          <a:effectLst>
            <a:softEdge rad="0"/>
          </a:effectLst>
        </p:spPr>
        <p:txBody>
          <a:bodyPr/>
          <a:p>
            <a:pPr fontAlgn="auto">
              <a:spcBef>
                <a:spcPts val="0"/>
              </a:spcBef>
              <a:spcAft>
                <a:spcPts val="0"/>
              </a:spcAft>
              <a:defRPr/>
            </a:pPr>
            <a:endParaRPr lang="zh-CN" altLang="en-US" sz="1350">
              <a:solidFill>
                <a:prstClr val="black"/>
              </a:solidFill>
              <a:latin typeface="Arial" panose="020B0604020202020204" pitchFamily="34" charset="0"/>
              <a:ea typeface="微软雅黑" panose="020B0503020204020204" pitchFamily="34" charset="-122"/>
            </a:endParaRPr>
          </a:p>
        </p:txBody>
      </p:sp>
      <p:sp>
        <p:nvSpPr>
          <p:cNvPr id="12" name="Freeform 15"/>
          <p:cNvSpPr/>
          <p:nvPr/>
        </p:nvSpPr>
        <p:spPr bwMode="auto">
          <a:xfrm rot="19800000">
            <a:off x="7063979" y="1682830"/>
            <a:ext cx="897731" cy="806053"/>
          </a:xfrm>
          <a:custGeom>
            <a:avLst/>
            <a:gdLst>
              <a:gd name="T0" fmla="*/ 334 w 1023"/>
              <a:gd name="T1" fmla="*/ 917 h 917"/>
              <a:gd name="T2" fmla="*/ 202 w 1023"/>
              <a:gd name="T3" fmla="*/ 841 h 917"/>
              <a:gd name="T4" fmla="*/ 25 w 1023"/>
              <a:gd name="T5" fmla="*/ 535 h 917"/>
              <a:gd name="T6" fmla="*/ 25 w 1023"/>
              <a:gd name="T7" fmla="*/ 382 h 917"/>
              <a:gd name="T8" fmla="*/ 202 w 1023"/>
              <a:gd name="T9" fmla="*/ 76 h 917"/>
              <a:gd name="T10" fmla="*/ 334 w 1023"/>
              <a:gd name="T11" fmla="*/ 0 h 917"/>
              <a:gd name="T12" fmla="*/ 688 w 1023"/>
              <a:gd name="T13" fmla="*/ 0 h 917"/>
              <a:gd name="T14" fmla="*/ 820 w 1023"/>
              <a:gd name="T15" fmla="*/ 76 h 917"/>
              <a:gd name="T16" fmla="*/ 997 w 1023"/>
              <a:gd name="T17" fmla="*/ 382 h 917"/>
              <a:gd name="T18" fmla="*/ 997 w 1023"/>
              <a:gd name="T19" fmla="*/ 535 h 917"/>
              <a:gd name="T20" fmla="*/ 820 w 1023"/>
              <a:gd name="T21" fmla="*/ 841 h 917"/>
              <a:gd name="T22" fmla="*/ 688 w 1023"/>
              <a:gd name="T23" fmla="*/ 917 h 917"/>
              <a:gd name="T24" fmla="*/ 334 w 1023"/>
              <a:gd name="T25"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3" h="917">
                <a:moveTo>
                  <a:pt x="334" y="917"/>
                </a:moveTo>
                <a:cubicBezTo>
                  <a:pt x="283" y="917"/>
                  <a:pt x="228" y="885"/>
                  <a:pt x="202" y="841"/>
                </a:cubicBezTo>
                <a:cubicBezTo>
                  <a:pt x="25" y="535"/>
                  <a:pt x="25" y="535"/>
                  <a:pt x="25" y="535"/>
                </a:cubicBezTo>
                <a:cubicBezTo>
                  <a:pt x="0" y="490"/>
                  <a:pt x="0" y="426"/>
                  <a:pt x="25" y="382"/>
                </a:cubicBezTo>
                <a:cubicBezTo>
                  <a:pt x="202" y="76"/>
                  <a:pt x="202" y="76"/>
                  <a:pt x="202" y="76"/>
                </a:cubicBezTo>
                <a:cubicBezTo>
                  <a:pt x="228" y="32"/>
                  <a:pt x="283" y="0"/>
                  <a:pt x="334" y="0"/>
                </a:cubicBezTo>
                <a:cubicBezTo>
                  <a:pt x="688" y="0"/>
                  <a:pt x="688" y="0"/>
                  <a:pt x="688" y="0"/>
                </a:cubicBezTo>
                <a:cubicBezTo>
                  <a:pt x="739" y="0"/>
                  <a:pt x="795" y="32"/>
                  <a:pt x="820" y="76"/>
                </a:cubicBezTo>
                <a:cubicBezTo>
                  <a:pt x="997" y="382"/>
                  <a:pt x="997" y="382"/>
                  <a:pt x="997" y="382"/>
                </a:cubicBezTo>
                <a:cubicBezTo>
                  <a:pt x="1023" y="426"/>
                  <a:pt x="1023" y="490"/>
                  <a:pt x="997" y="535"/>
                </a:cubicBezTo>
                <a:cubicBezTo>
                  <a:pt x="820" y="841"/>
                  <a:pt x="820" y="841"/>
                  <a:pt x="820" y="841"/>
                </a:cubicBezTo>
                <a:cubicBezTo>
                  <a:pt x="795" y="885"/>
                  <a:pt x="739" y="917"/>
                  <a:pt x="688" y="917"/>
                </a:cubicBezTo>
                <a:lnTo>
                  <a:pt x="334" y="917"/>
                </a:lnTo>
                <a:close/>
              </a:path>
            </a:pathLst>
          </a:custGeom>
          <a:solidFill>
            <a:srgbClr val="F5F5F5"/>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solidFill>
                <a:prstClr val="white"/>
              </a:solidFill>
            </a:endParaRPr>
          </a:p>
        </p:txBody>
      </p:sp>
      <p:sp>
        <p:nvSpPr>
          <p:cNvPr id="13" name="任意多边形 12"/>
          <p:cNvSpPr/>
          <p:nvPr/>
        </p:nvSpPr>
        <p:spPr bwMode="auto">
          <a:xfrm>
            <a:off x="1098063" y="2490896"/>
            <a:ext cx="3577934" cy="982014"/>
          </a:xfrm>
          <a:custGeom>
            <a:avLst/>
            <a:gdLst>
              <a:gd name="connsiteX0" fmla="*/ 1682690 w 5285686"/>
              <a:gd name="connsiteY0" fmla="*/ 75642 h 1450731"/>
              <a:gd name="connsiteX1" fmla="*/ 1486848 w 5285686"/>
              <a:gd name="connsiteY1" fmla="*/ 184380 h 1450731"/>
              <a:gd name="connsiteX2" fmla="*/ 1440622 w 5285686"/>
              <a:gd name="connsiteY2" fmla="*/ 261698 h 1450731"/>
              <a:gd name="connsiteX3" fmla="*/ 1403668 w 5285686"/>
              <a:gd name="connsiteY3" fmla="*/ 323510 h 1450731"/>
              <a:gd name="connsiteX4" fmla="*/ 1416107 w 5285686"/>
              <a:gd name="connsiteY4" fmla="*/ 345056 h 1450731"/>
              <a:gd name="connsiteX5" fmla="*/ 1566076 w 5285686"/>
              <a:gd name="connsiteY5" fmla="*/ 604809 h 1450731"/>
              <a:gd name="connsiteX6" fmla="*/ 1566202 w 5285686"/>
              <a:gd name="connsiteY6" fmla="*/ 845505 h 1450731"/>
              <a:gd name="connsiteX7" fmla="*/ 1404639 w 5285686"/>
              <a:gd name="connsiteY7" fmla="*/ 1125431 h 1450731"/>
              <a:gd name="connsiteX8" fmla="*/ 1399807 w 5285686"/>
              <a:gd name="connsiteY8" fmla="*/ 1133804 h 1450731"/>
              <a:gd name="connsiteX9" fmla="*/ 1401513 w 5285686"/>
              <a:gd name="connsiteY9" fmla="*/ 1136649 h 1450731"/>
              <a:gd name="connsiteX10" fmla="*/ 1486848 w 5285686"/>
              <a:gd name="connsiteY10" fmla="*/ 1278918 h 1450731"/>
              <a:gd name="connsiteX11" fmla="*/ 1682690 w 5285686"/>
              <a:gd name="connsiteY11" fmla="*/ 1387655 h 1450731"/>
              <a:gd name="connsiteX12" fmla="*/ 4728641 w 5285686"/>
              <a:gd name="connsiteY12" fmla="*/ 1387655 h 1450731"/>
              <a:gd name="connsiteX13" fmla="*/ 4923000 w 5285686"/>
              <a:gd name="connsiteY13" fmla="*/ 1278918 h 1450731"/>
              <a:gd name="connsiteX14" fmla="*/ 5187091 w 5285686"/>
              <a:gd name="connsiteY14" fmla="*/ 841103 h 1450731"/>
              <a:gd name="connsiteX15" fmla="*/ 5187091 w 5285686"/>
              <a:gd name="connsiteY15" fmla="*/ 623626 h 1450731"/>
              <a:gd name="connsiteX16" fmla="*/ 4923000 w 5285686"/>
              <a:gd name="connsiteY16" fmla="*/ 184380 h 1450731"/>
              <a:gd name="connsiteX17" fmla="*/ 4728641 w 5285686"/>
              <a:gd name="connsiteY17" fmla="*/ 75642 h 1450731"/>
              <a:gd name="connsiteX18" fmla="*/ 1682690 w 5285686"/>
              <a:gd name="connsiteY18" fmla="*/ 75642 h 1450731"/>
              <a:gd name="connsiteX19" fmla="*/ 519038 w 5285686"/>
              <a:gd name="connsiteY19" fmla="*/ 0 h 1450731"/>
              <a:gd name="connsiteX20" fmla="*/ 1078094 w 5285686"/>
              <a:gd name="connsiteY20" fmla="*/ 77 h 1450731"/>
              <a:gd name="connsiteX21" fmla="*/ 1286480 w 5285686"/>
              <a:gd name="connsiteY21" fmla="*/ 120535 h 1450731"/>
              <a:gd name="connsiteX22" fmla="*/ 1335696 w 5285686"/>
              <a:gd name="connsiteY22" fmla="*/ 205780 h 1450731"/>
              <a:gd name="connsiteX23" fmla="*/ 1363074 w 5285686"/>
              <a:gd name="connsiteY23" fmla="*/ 253199 h 1450731"/>
              <a:gd name="connsiteX24" fmla="*/ 1378497 w 5285686"/>
              <a:gd name="connsiteY24" fmla="*/ 226409 h 1450731"/>
              <a:gd name="connsiteX25" fmla="*/ 1426350 w 5285686"/>
              <a:gd name="connsiteY25" fmla="*/ 143284 h 1450731"/>
              <a:gd name="connsiteX26" fmla="*/ 1629089 w 5285686"/>
              <a:gd name="connsiteY26" fmla="*/ 26380 h 1450731"/>
              <a:gd name="connsiteX27" fmla="*/ 4782295 w 5285686"/>
              <a:gd name="connsiteY27" fmla="*/ 26380 h 1450731"/>
              <a:gd name="connsiteX28" fmla="*/ 4983498 w 5285686"/>
              <a:gd name="connsiteY28" fmla="*/ 143284 h 1450731"/>
              <a:gd name="connsiteX29" fmla="*/ 5256889 w 5285686"/>
              <a:gd name="connsiteY29" fmla="*/ 615514 h 1450731"/>
              <a:gd name="connsiteX30" fmla="*/ 5256889 w 5285686"/>
              <a:gd name="connsiteY30" fmla="*/ 849322 h 1450731"/>
              <a:gd name="connsiteX31" fmla="*/ 4983498 w 5285686"/>
              <a:gd name="connsiteY31" fmla="*/ 1320014 h 1450731"/>
              <a:gd name="connsiteX32" fmla="*/ 4782295 w 5285686"/>
              <a:gd name="connsiteY32" fmla="*/ 1436918 h 1450731"/>
              <a:gd name="connsiteX33" fmla="*/ 1629089 w 5285686"/>
              <a:gd name="connsiteY33" fmla="*/ 1436918 h 1450731"/>
              <a:gd name="connsiteX34" fmla="*/ 1426350 w 5285686"/>
              <a:gd name="connsiteY34" fmla="*/ 1320014 h 1450731"/>
              <a:gd name="connsiteX35" fmla="*/ 1359979 w 5285686"/>
              <a:gd name="connsiteY35" fmla="*/ 1205099 h 1450731"/>
              <a:gd name="connsiteX36" fmla="*/ 1359318 w 5285686"/>
              <a:gd name="connsiteY36" fmla="*/ 1203954 h 1450731"/>
              <a:gd name="connsiteX37" fmla="*/ 1354969 w 5285686"/>
              <a:gd name="connsiteY37" fmla="*/ 1211489 h 1450731"/>
              <a:gd name="connsiteX38" fmla="*/ 1286741 w 5285686"/>
              <a:gd name="connsiteY38" fmla="*/ 1329701 h 1450731"/>
              <a:gd name="connsiteX39" fmla="*/ 1077112 w 5285686"/>
              <a:gd name="connsiteY39" fmla="*/ 1450731 h 1450731"/>
              <a:gd name="connsiteX40" fmla="*/ 518056 w 5285686"/>
              <a:gd name="connsiteY40" fmla="*/ 1450653 h 1450731"/>
              <a:gd name="connsiteX41" fmla="*/ 309670 w 5285686"/>
              <a:gd name="connsiteY41" fmla="*/ 1330195 h 1450731"/>
              <a:gd name="connsiteX42" fmla="*/ 30075 w 5285686"/>
              <a:gd name="connsiteY42" fmla="*/ 845921 h 1450731"/>
              <a:gd name="connsiteX43" fmla="*/ 29948 w 5285686"/>
              <a:gd name="connsiteY43" fmla="*/ 605225 h 1450731"/>
              <a:gd name="connsiteX44" fmla="*/ 309409 w 5285686"/>
              <a:gd name="connsiteY44" fmla="*/ 121029 h 1450731"/>
              <a:gd name="connsiteX45" fmla="*/ 519038 w 5285686"/>
              <a:gd name="connsiteY45" fmla="*/ 0 h 145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285686" h="1450731">
                <a:moveTo>
                  <a:pt x="1682690" y="75642"/>
                </a:moveTo>
                <a:cubicBezTo>
                  <a:pt x="1607024" y="75642"/>
                  <a:pt x="1523940" y="121427"/>
                  <a:pt x="1486848" y="184380"/>
                </a:cubicBezTo>
                <a:cubicBezTo>
                  <a:pt x="1470435" y="211833"/>
                  <a:pt x="1455048" y="237570"/>
                  <a:pt x="1440622" y="261698"/>
                </a:cubicBezTo>
                <a:lnTo>
                  <a:pt x="1403668" y="323510"/>
                </a:lnTo>
                <a:lnTo>
                  <a:pt x="1416107" y="345056"/>
                </a:lnTo>
                <a:cubicBezTo>
                  <a:pt x="1566076" y="604809"/>
                  <a:pt x="1566076" y="604809"/>
                  <a:pt x="1566076" y="604809"/>
                </a:cubicBezTo>
                <a:cubicBezTo>
                  <a:pt x="1606356" y="674577"/>
                  <a:pt x="1606742" y="776499"/>
                  <a:pt x="1566202" y="845505"/>
                </a:cubicBezTo>
                <a:cubicBezTo>
                  <a:pt x="1496337" y="966554"/>
                  <a:pt x="1443938" y="1057341"/>
                  <a:pt x="1404639" y="1125431"/>
                </a:cubicBezTo>
                <a:lnTo>
                  <a:pt x="1399807" y="1133804"/>
                </a:lnTo>
                <a:lnTo>
                  <a:pt x="1401513" y="1136649"/>
                </a:lnTo>
                <a:cubicBezTo>
                  <a:pt x="1486848" y="1278918"/>
                  <a:pt x="1486848" y="1278918"/>
                  <a:pt x="1486848" y="1278918"/>
                </a:cubicBezTo>
                <a:cubicBezTo>
                  <a:pt x="1523940" y="1341871"/>
                  <a:pt x="1607024" y="1387655"/>
                  <a:pt x="1682690" y="1387655"/>
                </a:cubicBezTo>
                <a:cubicBezTo>
                  <a:pt x="4728641" y="1387655"/>
                  <a:pt x="4728641" y="1387655"/>
                  <a:pt x="4728641" y="1387655"/>
                </a:cubicBezTo>
                <a:cubicBezTo>
                  <a:pt x="4804308" y="1387655"/>
                  <a:pt x="4885908" y="1341871"/>
                  <a:pt x="4923000" y="1278918"/>
                </a:cubicBezTo>
                <a:cubicBezTo>
                  <a:pt x="5187091" y="841103"/>
                  <a:pt x="5187091" y="841103"/>
                  <a:pt x="5187091" y="841103"/>
                </a:cubicBezTo>
                <a:cubicBezTo>
                  <a:pt x="5224182" y="778149"/>
                  <a:pt x="5224182" y="686579"/>
                  <a:pt x="5187091" y="623626"/>
                </a:cubicBezTo>
                <a:cubicBezTo>
                  <a:pt x="4923000" y="184380"/>
                  <a:pt x="4923000" y="184380"/>
                  <a:pt x="4923000" y="184380"/>
                </a:cubicBezTo>
                <a:cubicBezTo>
                  <a:pt x="4885908" y="121427"/>
                  <a:pt x="4804308" y="75642"/>
                  <a:pt x="4728641" y="75642"/>
                </a:cubicBezTo>
                <a:cubicBezTo>
                  <a:pt x="1682690" y="75642"/>
                  <a:pt x="1682690" y="75642"/>
                  <a:pt x="1682690" y="75642"/>
                </a:cubicBezTo>
                <a:close/>
                <a:moveTo>
                  <a:pt x="519038" y="0"/>
                </a:moveTo>
                <a:cubicBezTo>
                  <a:pt x="1078094" y="77"/>
                  <a:pt x="1078094" y="77"/>
                  <a:pt x="1078094" y="77"/>
                </a:cubicBezTo>
                <a:cubicBezTo>
                  <a:pt x="1158915" y="840"/>
                  <a:pt x="1246199" y="50767"/>
                  <a:pt x="1286480" y="120535"/>
                </a:cubicBezTo>
                <a:cubicBezTo>
                  <a:pt x="1303955" y="150802"/>
                  <a:pt x="1320337" y="179178"/>
                  <a:pt x="1335696" y="205780"/>
                </a:cubicBezTo>
                <a:lnTo>
                  <a:pt x="1363074" y="253199"/>
                </a:lnTo>
                <a:lnTo>
                  <a:pt x="1378497" y="226409"/>
                </a:lnTo>
                <a:cubicBezTo>
                  <a:pt x="1393430" y="200468"/>
                  <a:pt x="1409359" y="172799"/>
                  <a:pt x="1426350" y="143284"/>
                </a:cubicBezTo>
                <a:cubicBezTo>
                  <a:pt x="1464748" y="75603"/>
                  <a:pt x="1550758" y="26380"/>
                  <a:pt x="1629089" y="26380"/>
                </a:cubicBezTo>
                <a:cubicBezTo>
                  <a:pt x="1629089" y="26380"/>
                  <a:pt x="1629089" y="26380"/>
                  <a:pt x="4782295" y="26380"/>
                </a:cubicBezTo>
                <a:cubicBezTo>
                  <a:pt x="4860626" y="26380"/>
                  <a:pt x="4945100" y="75603"/>
                  <a:pt x="4983498" y="143284"/>
                </a:cubicBezTo>
                <a:cubicBezTo>
                  <a:pt x="4983498" y="143284"/>
                  <a:pt x="4983498" y="143284"/>
                  <a:pt x="5256889" y="615514"/>
                </a:cubicBezTo>
                <a:cubicBezTo>
                  <a:pt x="5295286" y="683195"/>
                  <a:pt x="5295286" y="781641"/>
                  <a:pt x="5256889" y="849322"/>
                </a:cubicBezTo>
                <a:cubicBezTo>
                  <a:pt x="5256889" y="849322"/>
                  <a:pt x="5256889" y="849322"/>
                  <a:pt x="4983498" y="1320014"/>
                </a:cubicBezTo>
                <a:cubicBezTo>
                  <a:pt x="4945100" y="1387696"/>
                  <a:pt x="4860626" y="1436918"/>
                  <a:pt x="4782295" y="1436918"/>
                </a:cubicBezTo>
                <a:cubicBezTo>
                  <a:pt x="4782295" y="1436918"/>
                  <a:pt x="4782295" y="1436918"/>
                  <a:pt x="1629089" y="1436918"/>
                </a:cubicBezTo>
                <a:cubicBezTo>
                  <a:pt x="1550758" y="1436918"/>
                  <a:pt x="1464748" y="1387696"/>
                  <a:pt x="1426350" y="1320014"/>
                </a:cubicBezTo>
                <a:cubicBezTo>
                  <a:pt x="1426350" y="1320014"/>
                  <a:pt x="1426350" y="1320014"/>
                  <a:pt x="1359979" y="1205099"/>
                </a:cubicBezTo>
                <a:lnTo>
                  <a:pt x="1359318" y="1203954"/>
                </a:lnTo>
                <a:lnTo>
                  <a:pt x="1354969" y="1211489"/>
                </a:lnTo>
                <a:cubicBezTo>
                  <a:pt x="1286741" y="1329701"/>
                  <a:pt x="1286741" y="1329701"/>
                  <a:pt x="1286741" y="1329701"/>
                </a:cubicBezTo>
                <a:cubicBezTo>
                  <a:pt x="1246991" y="1400075"/>
                  <a:pt x="1159303" y="1450702"/>
                  <a:pt x="1077112" y="1450731"/>
                </a:cubicBezTo>
                <a:cubicBezTo>
                  <a:pt x="518056" y="1450653"/>
                  <a:pt x="518056" y="1450653"/>
                  <a:pt x="518056" y="1450653"/>
                </a:cubicBezTo>
                <a:cubicBezTo>
                  <a:pt x="438025" y="1451258"/>
                  <a:pt x="349951" y="1399963"/>
                  <a:pt x="309670" y="1330195"/>
                </a:cubicBezTo>
                <a:lnTo>
                  <a:pt x="30075" y="845921"/>
                </a:lnTo>
                <a:cubicBezTo>
                  <a:pt x="-10206" y="776153"/>
                  <a:pt x="-9802" y="675599"/>
                  <a:pt x="29948" y="605225"/>
                </a:cubicBezTo>
                <a:cubicBezTo>
                  <a:pt x="309409" y="121029"/>
                  <a:pt x="309409" y="121029"/>
                  <a:pt x="309409" y="121029"/>
                </a:cubicBezTo>
                <a:cubicBezTo>
                  <a:pt x="351319" y="51232"/>
                  <a:pt x="439007" y="605"/>
                  <a:pt x="519038" y="0"/>
                </a:cubicBezTo>
                <a:close/>
              </a:path>
            </a:pathLst>
          </a:custGeom>
          <a:gradFill>
            <a:gsLst>
              <a:gs pos="0">
                <a:srgbClr val="0F2437"/>
              </a:gs>
              <a:gs pos="100000">
                <a:srgbClr val="284D7A"/>
              </a:gs>
            </a:gsLst>
            <a:lin ang="1800000" scaled="0"/>
          </a:gradFill>
          <a:ln w="19050">
            <a:noFill/>
          </a:ln>
          <a:effectLst>
            <a:softEdge rad="0"/>
          </a:effectLst>
        </p:spPr>
        <p:txBody>
          <a:bodyPr/>
          <a:p>
            <a:pPr fontAlgn="auto">
              <a:spcBef>
                <a:spcPts val="0"/>
              </a:spcBef>
              <a:spcAft>
                <a:spcPts val="0"/>
              </a:spcAft>
              <a:defRPr/>
            </a:pPr>
            <a:endParaRPr lang="zh-CN" altLang="en-US" sz="1350">
              <a:solidFill>
                <a:prstClr val="black"/>
              </a:solidFill>
              <a:latin typeface="Arial" panose="020B0604020202020204" pitchFamily="34" charset="0"/>
              <a:ea typeface="微软雅黑" panose="020B0503020204020204" pitchFamily="34" charset="-122"/>
            </a:endParaRPr>
          </a:p>
        </p:txBody>
      </p:sp>
      <p:sp>
        <p:nvSpPr>
          <p:cNvPr id="14" name="Freeform 15"/>
          <p:cNvSpPr/>
          <p:nvPr/>
        </p:nvSpPr>
        <p:spPr bwMode="auto">
          <a:xfrm rot="9000000">
            <a:off x="1189435" y="2579370"/>
            <a:ext cx="897731" cy="806054"/>
          </a:xfrm>
          <a:custGeom>
            <a:avLst/>
            <a:gdLst>
              <a:gd name="T0" fmla="*/ 334 w 1023"/>
              <a:gd name="T1" fmla="*/ 917 h 917"/>
              <a:gd name="T2" fmla="*/ 202 w 1023"/>
              <a:gd name="T3" fmla="*/ 841 h 917"/>
              <a:gd name="T4" fmla="*/ 25 w 1023"/>
              <a:gd name="T5" fmla="*/ 535 h 917"/>
              <a:gd name="T6" fmla="*/ 25 w 1023"/>
              <a:gd name="T7" fmla="*/ 382 h 917"/>
              <a:gd name="T8" fmla="*/ 202 w 1023"/>
              <a:gd name="T9" fmla="*/ 76 h 917"/>
              <a:gd name="T10" fmla="*/ 334 w 1023"/>
              <a:gd name="T11" fmla="*/ 0 h 917"/>
              <a:gd name="T12" fmla="*/ 688 w 1023"/>
              <a:gd name="T13" fmla="*/ 0 h 917"/>
              <a:gd name="T14" fmla="*/ 820 w 1023"/>
              <a:gd name="T15" fmla="*/ 76 h 917"/>
              <a:gd name="T16" fmla="*/ 997 w 1023"/>
              <a:gd name="T17" fmla="*/ 382 h 917"/>
              <a:gd name="T18" fmla="*/ 997 w 1023"/>
              <a:gd name="T19" fmla="*/ 535 h 917"/>
              <a:gd name="T20" fmla="*/ 820 w 1023"/>
              <a:gd name="T21" fmla="*/ 841 h 917"/>
              <a:gd name="T22" fmla="*/ 688 w 1023"/>
              <a:gd name="T23" fmla="*/ 917 h 917"/>
              <a:gd name="T24" fmla="*/ 334 w 1023"/>
              <a:gd name="T25"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3" h="917">
                <a:moveTo>
                  <a:pt x="334" y="917"/>
                </a:moveTo>
                <a:cubicBezTo>
                  <a:pt x="283" y="917"/>
                  <a:pt x="228" y="885"/>
                  <a:pt x="202" y="841"/>
                </a:cubicBezTo>
                <a:cubicBezTo>
                  <a:pt x="25" y="535"/>
                  <a:pt x="25" y="535"/>
                  <a:pt x="25" y="535"/>
                </a:cubicBezTo>
                <a:cubicBezTo>
                  <a:pt x="0" y="490"/>
                  <a:pt x="0" y="426"/>
                  <a:pt x="25" y="382"/>
                </a:cubicBezTo>
                <a:cubicBezTo>
                  <a:pt x="202" y="76"/>
                  <a:pt x="202" y="76"/>
                  <a:pt x="202" y="76"/>
                </a:cubicBezTo>
                <a:cubicBezTo>
                  <a:pt x="228" y="32"/>
                  <a:pt x="283" y="0"/>
                  <a:pt x="334" y="0"/>
                </a:cubicBezTo>
                <a:cubicBezTo>
                  <a:pt x="688" y="0"/>
                  <a:pt x="688" y="0"/>
                  <a:pt x="688" y="0"/>
                </a:cubicBezTo>
                <a:cubicBezTo>
                  <a:pt x="739" y="0"/>
                  <a:pt x="795" y="32"/>
                  <a:pt x="820" y="76"/>
                </a:cubicBezTo>
                <a:cubicBezTo>
                  <a:pt x="997" y="382"/>
                  <a:pt x="997" y="382"/>
                  <a:pt x="997" y="382"/>
                </a:cubicBezTo>
                <a:cubicBezTo>
                  <a:pt x="1023" y="426"/>
                  <a:pt x="1023" y="490"/>
                  <a:pt x="997" y="535"/>
                </a:cubicBezTo>
                <a:cubicBezTo>
                  <a:pt x="820" y="841"/>
                  <a:pt x="820" y="841"/>
                  <a:pt x="820" y="841"/>
                </a:cubicBezTo>
                <a:cubicBezTo>
                  <a:pt x="795" y="885"/>
                  <a:pt x="739" y="917"/>
                  <a:pt x="688" y="917"/>
                </a:cubicBezTo>
                <a:lnTo>
                  <a:pt x="334" y="917"/>
                </a:lnTo>
                <a:close/>
              </a:path>
            </a:pathLst>
          </a:custGeom>
          <a:solidFill>
            <a:srgbClr val="F5F5F5"/>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solidFill>
                <a:prstClr val="white"/>
              </a:solidFill>
            </a:endParaRPr>
          </a:p>
        </p:txBody>
      </p:sp>
      <p:sp>
        <p:nvSpPr>
          <p:cNvPr id="15" name="任意多边形 14"/>
          <p:cNvSpPr/>
          <p:nvPr/>
        </p:nvSpPr>
        <p:spPr bwMode="auto">
          <a:xfrm rot="10800000">
            <a:off x="4575629" y="3046617"/>
            <a:ext cx="3577934" cy="982015"/>
          </a:xfrm>
          <a:custGeom>
            <a:avLst/>
            <a:gdLst>
              <a:gd name="connsiteX0" fmla="*/ 4728641 w 5285686"/>
              <a:gd name="connsiteY0" fmla="*/ 1387656 h 1450732"/>
              <a:gd name="connsiteX1" fmla="*/ 4923000 w 5285686"/>
              <a:gd name="connsiteY1" fmla="*/ 1278919 h 1450732"/>
              <a:gd name="connsiteX2" fmla="*/ 5187091 w 5285686"/>
              <a:gd name="connsiteY2" fmla="*/ 841104 h 1450732"/>
              <a:gd name="connsiteX3" fmla="*/ 5187091 w 5285686"/>
              <a:gd name="connsiteY3" fmla="*/ 623627 h 1450732"/>
              <a:gd name="connsiteX4" fmla="*/ 4923000 w 5285686"/>
              <a:gd name="connsiteY4" fmla="*/ 184381 h 1450732"/>
              <a:gd name="connsiteX5" fmla="*/ 4728641 w 5285686"/>
              <a:gd name="connsiteY5" fmla="*/ 75643 h 1450732"/>
              <a:gd name="connsiteX6" fmla="*/ 1682690 w 5285686"/>
              <a:gd name="connsiteY6" fmla="*/ 75643 h 1450732"/>
              <a:gd name="connsiteX7" fmla="*/ 1486848 w 5285686"/>
              <a:gd name="connsiteY7" fmla="*/ 184381 h 1450732"/>
              <a:gd name="connsiteX8" fmla="*/ 1440622 w 5285686"/>
              <a:gd name="connsiteY8" fmla="*/ 261699 h 1450732"/>
              <a:gd name="connsiteX9" fmla="*/ 1403668 w 5285686"/>
              <a:gd name="connsiteY9" fmla="*/ 323511 h 1450732"/>
              <a:gd name="connsiteX10" fmla="*/ 1416107 w 5285686"/>
              <a:gd name="connsiteY10" fmla="*/ 345057 h 1450732"/>
              <a:gd name="connsiteX11" fmla="*/ 1566076 w 5285686"/>
              <a:gd name="connsiteY11" fmla="*/ 604810 h 1450732"/>
              <a:gd name="connsiteX12" fmla="*/ 1566202 w 5285686"/>
              <a:gd name="connsiteY12" fmla="*/ 845506 h 1450732"/>
              <a:gd name="connsiteX13" fmla="*/ 1404639 w 5285686"/>
              <a:gd name="connsiteY13" fmla="*/ 1125432 h 1450732"/>
              <a:gd name="connsiteX14" fmla="*/ 1399806 w 5285686"/>
              <a:gd name="connsiteY14" fmla="*/ 1133805 h 1450732"/>
              <a:gd name="connsiteX15" fmla="*/ 1401513 w 5285686"/>
              <a:gd name="connsiteY15" fmla="*/ 1136650 h 1450732"/>
              <a:gd name="connsiteX16" fmla="*/ 1486848 w 5285686"/>
              <a:gd name="connsiteY16" fmla="*/ 1278919 h 1450732"/>
              <a:gd name="connsiteX17" fmla="*/ 1682690 w 5285686"/>
              <a:gd name="connsiteY17" fmla="*/ 1387656 h 1450732"/>
              <a:gd name="connsiteX18" fmla="*/ 4728641 w 5285686"/>
              <a:gd name="connsiteY18" fmla="*/ 1387656 h 1450732"/>
              <a:gd name="connsiteX19" fmla="*/ 1077112 w 5285686"/>
              <a:gd name="connsiteY19" fmla="*/ 1450732 h 1450732"/>
              <a:gd name="connsiteX20" fmla="*/ 518056 w 5285686"/>
              <a:gd name="connsiteY20" fmla="*/ 1450654 h 1450732"/>
              <a:gd name="connsiteX21" fmla="*/ 309670 w 5285686"/>
              <a:gd name="connsiteY21" fmla="*/ 1330196 h 1450732"/>
              <a:gd name="connsiteX22" fmla="*/ 30075 w 5285686"/>
              <a:gd name="connsiteY22" fmla="*/ 845922 h 1450732"/>
              <a:gd name="connsiteX23" fmla="*/ 29948 w 5285686"/>
              <a:gd name="connsiteY23" fmla="*/ 605226 h 1450732"/>
              <a:gd name="connsiteX24" fmla="*/ 309409 w 5285686"/>
              <a:gd name="connsiteY24" fmla="*/ 121030 h 1450732"/>
              <a:gd name="connsiteX25" fmla="*/ 519038 w 5285686"/>
              <a:gd name="connsiteY25" fmla="*/ 0 h 1450732"/>
              <a:gd name="connsiteX26" fmla="*/ 1078094 w 5285686"/>
              <a:gd name="connsiteY26" fmla="*/ 78 h 1450732"/>
              <a:gd name="connsiteX27" fmla="*/ 1286480 w 5285686"/>
              <a:gd name="connsiteY27" fmla="*/ 120536 h 1450732"/>
              <a:gd name="connsiteX28" fmla="*/ 1335696 w 5285686"/>
              <a:gd name="connsiteY28" fmla="*/ 205781 h 1450732"/>
              <a:gd name="connsiteX29" fmla="*/ 1363074 w 5285686"/>
              <a:gd name="connsiteY29" fmla="*/ 253200 h 1450732"/>
              <a:gd name="connsiteX30" fmla="*/ 1378497 w 5285686"/>
              <a:gd name="connsiteY30" fmla="*/ 226410 h 1450732"/>
              <a:gd name="connsiteX31" fmla="*/ 1426350 w 5285686"/>
              <a:gd name="connsiteY31" fmla="*/ 143285 h 1450732"/>
              <a:gd name="connsiteX32" fmla="*/ 1629089 w 5285686"/>
              <a:gd name="connsiteY32" fmla="*/ 26381 h 1450732"/>
              <a:gd name="connsiteX33" fmla="*/ 4782295 w 5285686"/>
              <a:gd name="connsiteY33" fmla="*/ 26381 h 1450732"/>
              <a:gd name="connsiteX34" fmla="*/ 4983498 w 5285686"/>
              <a:gd name="connsiteY34" fmla="*/ 143285 h 1450732"/>
              <a:gd name="connsiteX35" fmla="*/ 5256889 w 5285686"/>
              <a:gd name="connsiteY35" fmla="*/ 615515 h 1450732"/>
              <a:gd name="connsiteX36" fmla="*/ 5256889 w 5285686"/>
              <a:gd name="connsiteY36" fmla="*/ 849323 h 1450732"/>
              <a:gd name="connsiteX37" fmla="*/ 4983498 w 5285686"/>
              <a:gd name="connsiteY37" fmla="*/ 1320015 h 1450732"/>
              <a:gd name="connsiteX38" fmla="*/ 4782295 w 5285686"/>
              <a:gd name="connsiteY38" fmla="*/ 1436919 h 1450732"/>
              <a:gd name="connsiteX39" fmla="*/ 1629089 w 5285686"/>
              <a:gd name="connsiteY39" fmla="*/ 1436919 h 1450732"/>
              <a:gd name="connsiteX40" fmla="*/ 1426350 w 5285686"/>
              <a:gd name="connsiteY40" fmla="*/ 1320015 h 1450732"/>
              <a:gd name="connsiteX41" fmla="*/ 1359979 w 5285686"/>
              <a:gd name="connsiteY41" fmla="*/ 1205100 h 1450732"/>
              <a:gd name="connsiteX42" fmla="*/ 1359318 w 5285686"/>
              <a:gd name="connsiteY42" fmla="*/ 1203955 h 1450732"/>
              <a:gd name="connsiteX43" fmla="*/ 1354969 w 5285686"/>
              <a:gd name="connsiteY43" fmla="*/ 1211490 h 1450732"/>
              <a:gd name="connsiteX44" fmla="*/ 1286741 w 5285686"/>
              <a:gd name="connsiteY44" fmla="*/ 1329702 h 1450732"/>
              <a:gd name="connsiteX45" fmla="*/ 1077112 w 5285686"/>
              <a:gd name="connsiteY45" fmla="*/ 1450732 h 145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285686" h="1450732">
                <a:moveTo>
                  <a:pt x="4728641" y="1387656"/>
                </a:moveTo>
                <a:cubicBezTo>
                  <a:pt x="4804308" y="1387656"/>
                  <a:pt x="4885908" y="1341872"/>
                  <a:pt x="4923000" y="1278919"/>
                </a:cubicBezTo>
                <a:cubicBezTo>
                  <a:pt x="5187091" y="841104"/>
                  <a:pt x="5187091" y="841104"/>
                  <a:pt x="5187091" y="841104"/>
                </a:cubicBezTo>
                <a:cubicBezTo>
                  <a:pt x="5224182" y="778150"/>
                  <a:pt x="5224182" y="686580"/>
                  <a:pt x="5187091" y="623627"/>
                </a:cubicBezTo>
                <a:cubicBezTo>
                  <a:pt x="4923000" y="184381"/>
                  <a:pt x="4923000" y="184381"/>
                  <a:pt x="4923000" y="184381"/>
                </a:cubicBezTo>
                <a:cubicBezTo>
                  <a:pt x="4885908" y="121428"/>
                  <a:pt x="4804308" y="75643"/>
                  <a:pt x="4728641" y="75643"/>
                </a:cubicBezTo>
                <a:cubicBezTo>
                  <a:pt x="1682690" y="75643"/>
                  <a:pt x="1682690" y="75643"/>
                  <a:pt x="1682690" y="75643"/>
                </a:cubicBezTo>
                <a:cubicBezTo>
                  <a:pt x="1607024" y="75643"/>
                  <a:pt x="1523939" y="121428"/>
                  <a:pt x="1486848" y="184381"/>
                </a:cubicBezTo>
                <a:cubicBezTo>
                  <a:pt x="1470435" y="211834"/>
                  <a:pt x="1455048" y="237571"/>
                  <a:pt x="1440622" y="261699"/>
                </a:cubicBezTo>
                <a:lnTo>
                  <a:pt x="1403668" y="323511"/>
                </a:lnTo>
                <a:lnTo>
                  <a:pt x="1416107" y="345057"/>
                </a:lnTo>
                <a:cubicBezTo>
                  <a:pt x="1566076" y="604810"/>
                  <a:pt x="1566076" y="604810"/>
                  <a:pt x="1566076" y="604810"/>
                </a:cubicBezTo>
                <a:cubicBezTo>
                  <a:pt x="1606356" y="674578"/>
                  <a:pt x="1606742" y="776500"/>
                  <a:pt x="1566202" y="845506"/>
                </a:cubicBezTo>
                <a:cubicBezTo>
                  <a:pt x="1496337" y="966555"/>
                  <a:pt x="1443938" y="1057342"/>
                  <a:pt x="1404639" y="1125432"/>
                </a:cubicBezTo>
                <a:lnTo>
                  <a:pt x="1399806" y="1133805"/>
                </a:lnTo>
                <a:lnTo>
                  <a:pt x="1401513" y="1136650"/>
                </a:lnTo>
                <a:cubicBezTo>
                  <a:pt x="1486848" y="1278919"/>
                  <a:pt x="1486848" y="1278919"/>
                  <a:pt x="1486848" y="1278919"/>
                </a:cubicBezTo>
                <a:cubicBezTo>
                  <a:pt x="1523939" y="1341872"/>
                  <a:pt x="1607024" y="1387656"/>
                  <a:pt x="1682690" y="1387656"/>
                </a:cubicBezTo>
                <a:cubicBezTo>
                  <a:pt x="4728641" y="1387656"/>
                  <a:pt x="4728641" y="1387656"/>
                  <a:pt x="4728641" y="1387656"/>
                </a:cubicBezTo>
                <a:close/>
                <a:moveTo>
                  <a:pt x="1077112" y="1450732"/>
                </a:moveTo>
                <a:cubicBezTo>
                  <a:pt x="518056" y="1450654"/>
                  <a:pt x="518056" y="1450654"/>
                  <a:pt x="518056" y="1450654"/>
                </a:cubicBezTo>
                <a:cubicBezTo>
                  <a:pt x="438025" y="1451259"/>
                  <a:pt x="349951" y="1399964"/>
                  <a:pt x="309670" y="1330196"/>
                </a:cubicBezTo>
                <a:lnTo>
                  <a:pt x="30075" y="845922"/>
                </a:lnTo>
                <a:cubicBezTo>
                  <a:pt x="-10206" y="776154"/>
                  <a:pt x="-9802" y="675600"/>
                  <a:pt x="29948" y="605226"/>
                </a:cubicBezTo>
                <a:cubicBezTo>
                  <a:pt x="309409" y="121030"/>
                  <a:pt x="309409" y="121030"/>
                  <a:pt x="309409" y="121030"/>
                </a:cubicBezTo>
                <a:cubicBezTo>
                  <a:pt x="351319" y="51233"/>
                  <a:pt x="439007" y="606"/>
                  <a:pt x="519038" y="0"/>
                </a:cubicBezTo>
                <a:cubicBezTo>
                  <a:pt x="1078094" y="78"/>
                  <a:pt x="1078094" y="78"/>
                  <a:pt x="1078094" y="78"/>
                </a:cubicBezTo>
                <a:cubicBezTo>
                  <a:pt x="1158915" y="841"/>
                  <a:pt x="1246199" y="50768"/>
                  <a:pt x="1286480" y="120536"/>
                </a:cubicBezTo>
                <a:cubicBezTo>
                  <a:pt x="1303955" y="150803"/>
                  <a:pt x="1320337" y="179179"/>
                  <a:pt x="1335696" y="205781"/>
                </a:cubicBezTo>
                <a:lnTo>
                  <a:pt x="1363074" y="253200"/>
                </a:lnTo>
                <a:lnTo>
                  <a:pt x="1378497" y="226410"/>
                </a:lnTo>
                <a:cubicBezTo>
                  <a:pt x="1393430" y="200469"/>
                  <a:pt x="1409359" y="172800"/>
                  <a:pt x="1426350" y="143285"/>
                </a:cubicBezTo>
                <a:cubicBezTo>
                  <a:pt x="1464748" y="75604"/>
                  <a:pt x="1550758" y="26381"/>
                  <a:pt x="1629089" y="26381"/>
                </a:cubicBezTo>
                <a:cubicBezTo>
                  <a:pt x="1629089" y="26381"/>
                  <a:pt x="1629089" y="26381"/>
                  <a:pt x="4782295" y="26381"/>
                </a:cubicBezTo>
                <a:cubicBezTo>
                  <a:pt x="4860626" y="26381"/>
                  <a:pt x="4945100" y="75604"/>
                  <a:pt x="4983498" y="143285"/>
                </a:cubicBezTo>
                <a:cubicBezTo>
                  <a:pt x="4983498" y="143285"/>
                  <a:pt x="4983498" y="143285"/>
                  <a:pt x="5256889" y="615515"/>
                </a:cubicBezTo>
                <a:cubicBezTo>
                  <a:pt x="5295286" y="683196"/>
                  <a:pt x="5295286" y="781642"/>
                  <a:pt x="5256889" y="849323"/>
                </a:cubicBezTo>
                <a:cubicBezTo>
                  <a:pt x="5256889" y="849323"/>
                  <a:pt x="5256889" y="849323"/>
                  <a:pt x="4983498" y="1320015"/>
                </a:cubicBezTo>
                <a:cubicBezTo>
                  <a:pt x="4945100" y="1387697"/>
                  <a:pt x="4860626" y="1436919"/>
                  <a:pt x="4782295" y="1436919"/>
                </a:cubicBezTo>
                <a:cubicBezTo>
                  <a:pt x="4782295" y="1436919"/>
                  <a:pt x="4782295" y="1436919"/>
                  <a:pt x="1629089" y="1436919"/>
                </a:cubicBezTo>
                <a:cubicBezTo>
                  <a:pt x="1550758" y="1436919"/>
                  <a:pt x="1464748" y="1387697"/>
                  <a:pt x="1426350" y="1320015"/>
                </a:cubicBezTo>
                <a:cubicBezTo>
                  <a:pt x="1426350" y="1320015"/>
                  <a:pt x="1426350" y="1320015"/>
                  <a:pt x="1359979" y="1205100"/>
                </a:cubicBezTo>
                <a:lnTo>
                  <a:pt x="1359318" y="1203955"/>
                </a:lnTo>
                <a:lnTo>
                  <a:pt x="1354969" y="1211490"/>
                </a:lnTo>
                <a:cubicBezTo>
                  <a:pt x="1286741" y="1329702"/>
                  <a:pt x="1286741" y="1329702"/>
                  <a:pt x="1286741" y="1329702"/>
                </a:cubicBezTo>
                <a:cubicBezTo>
                  <a:pt x="1246991" y="1400076"/>
                  <a:pt x="1159303" y="1450703"/>
                  <a:pt x="1077112" y="1450732"/>
                </a:cubicBezTo>
                <a:close/>
              </a:path>
            </a:pathLst>
          </a:custGeom>
          <a:gradFill>
            <a:gsLst>
              <a:gs pos="0">
                <a:srgbClr val="0F2437"/>
              </a:gs>
              <a:gs pos="100000">
                <a:srgbClr val="284D7A"/>
              </a:gs>
            </a:gsLst>
            <a:lin ang="1800000" scaled="0"/>
          </a:gradFill>
          <a:ln w="19050">
            <a:noFill/>
          </a:ln>
          <a:effectLst>
            <a:softEdge rad="0"/>
          </a:effectLst>
        </p:spPr>
        <p:txBody>
          <a:bodyPr/>
          <a:p>
            <a:pPr fontAlgn="auto">
              <a:spcBef>
                <a:spcPts val="0"/>
              </a:spcBef>
              <a:spcAft>
                <a:spcPts val="0"/>
              </a:spcAft>
              <a:defRPr/>
            </a:pPr>
            <a:endParaRPr lang="zh-CN" altLang="en-US" sz="1350">
              <a:solidFill>
                <a:prstClr val="black"/>
              </a:solidFill>
              <a:latin typeface="Arial" panose="020B0604020202020204" pitchFamily="34" charset="0"/>
              <a:ea typeface="微软雅黑" panose="020B0503020204020204" pitchFamily="34" charset="-122"/>
            </a:endParaRPr>
          </a:p>
        </p:txBody>
      </p:sp>
      <p:sp>
        <p:nvSpPr>
          <p:cNvPr id="16" name="Freeform 15"/>
          <p:cNvSpPr/>
          <p:nvPr/>
        </p:nvSpPr>
        <p:spPr bwMode="auto">
          <a:xfrm rot="19800000">
            <a:off x="7163991" y="3134201"/>
            <a:ext cx="897731" cy="806054"/>
          </a:xfrm>
          <a:custGeom>
            <a:avLst/>
            <a:gdLst>
              <a:gd name="T0" fmla="*/ 334 w 1023"/>
              <a:gd name="T1" fmla="*/ 917 h 917"/>
              <a:gd name="T2" fmla="*/ 202 w 1023"/>
              <a:gd name="T3" fmla="*/ 841 h 917"/>
              <a:gd name="T4" fmla="*/ 25 w 1023"/>
              <a:gd name="T5" fmla="*/ 535 h 917"/>
              <a:gd name="T6" fmla="*/ 25 w 1023"/>
              <a:gd name="T7" fmla="*/ 382 h 917"/>
              <a:gd name="T8" fmla="*/ 202 w 1023"/>
              <a:gd name="T9" fmla="*/ 76 h 917"/>
              <a:gd name="T10" fmla="*/ 334 w 1023"/>
              <a:gd name="T11" fmla="*/ 0 h 917"/>
              <a:gd name="T12" fmla="*/ 688 w 1023"/>
              <a:gd name="T13" fmla="*/ 0 h 917"/>
              <a:gd name="T14" fmla="*/ 820 w 1023"/>
              <a:gd name="T15" fmla="*/ 76 h 917"/>
              <a:gd name="T16" fmla="*/ 997 w 1023"/>
              <a:gd name="T17" fmla="*/ 382 h 917"/>
              <a:gd name="T18" fmla="*/ 997 w 1023"/>
              <a:gd name="T19" fmla="*/ 535 h 917"/>
              <a:gd name="T20" fmla="*/ 820 w 1023"/>
              <a:gd name="T21" fmla="*/ 841 h 917"/>
              <a:gd name="T22" fmla="*/ 688 w 1023"/>
              <a:gd name="T23" fmla="*/ 917 h 917"/>
              <a:gd name="T24" fmla="*/ 334 w 1023"/>
              <a:gd name="T25"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3" h="917">
                <a:moveTo>
                  <a:pt x="334" y="917"/>
                </a:moveTo>
                <a:cubicBezTo>
                  <a:pt x="283" y="917"/>
                  <a:pt x="228" y="885"/>
                  <a:pt x="202" y="841"/>
                </a:cubicBezTo>
                <a:cubicBezTo>
                  <a:pt x="25" y="535"/>
                  <a:pt x="25" y="535"/>
                  <a:pt x="25" y="535"/>
                </a:cubicBezTo>
                <a:cubicBezTo>
                  <a:pt x="0" y="490"/>
                  <a:pt x="0" y="426"/>
                  <a:pt x="25" y="382"/>
                </a:cubicBezTo>
                <a:cubicBezTo>
                  <a:pt x="202" y="76"/>
                  <a:pt x="202" y="76"/>
                  <a:pt x="202" y="76"/>
                </a:cubicBezTo>
                <a:cubicBezTo>
                  <a:pt x="228" y="32"/>
                  <a:pt x="283" y="0"/>
                  <a:pt x="334" y="0"/>
                </a:cubicBezTo>
                <a:cubicBezTo>
                  <a:pt x="688" y="0"/>
                  <a:pt x="688" y="0"/>
                  <a:pt x="688" y="0"/>
                </a:cubicBezTo>
                <a:cubicBezTo>
                  <a:pt x="739" y="0"/>
                  <a:pt x="795" y="32"/>
                  <a:pt x="820" y="76"/>
                </a:cubicBezTo>
                <a:cubicBezTo>
                  <a:pt x="997" y="382"/>
                  <a:pt x="997" y="382"/>
                  <a:pt x="997" y="382"/>
                </a:cubicBezTo>
                <a:cubicBezTo>
                  <a:pt x="1023" y="426"/>
                  <a:pt x="1023" y="490"/>
                  <a:pt x="997" y="535"/>
                </a:cubicBezTo>
                <a:cubicBezTo>
                  <a:pt x="820" y="841"/>
                  <a:pt x="820" y="841"/>
                  <a:pt x="820" y="841"/>
                </a:cubicBezTo>
                <a:cubicBezTo>
                  <a:pt x="795" y="885"/>
                  <a:pt x="739" y="917"/>
                  <a:pt x="688" y="917"/>
                </a:cubicBezTo>
                <a:lnTo>
                  <a:pt x="334" y="917"/>
                </a:lnTo>
                <a:close/>
              </a:path>
            </a:pathLst>
          </a:custGeom>
          <a:solidFill>
            <a:srgbClr val="F5F5F5"/>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solidFill>
                <a:prstClr val="white"/>
              </a:solidFill>
            </a:endParaRPr>
          </a:p>
        </p:txBody>
      </p:sp>
      <p:grpSp>
        <p:nvGrpSpPr>
          <p:cNvPr id="17" name="组合 16"/>
          <p:cNvGrpSpPr/>
          <p:nvPr/>
        </p:nvGrpSpPr>
        <p:grpSpPr>
          <a:xfrm>
            <a:off x="7424016" y="3289028"/>
            <a:ext cx="343904" cy="436419"/>
            <a:chOff x="1600806" y="573227"/>
            <a:chExt cx="567942" cy="720725"/>
          </a:xfrm>
          <a:gradFill>
            <a:gsLst>
              <a:gs pos="0">
                <a:srgbClr val="0F2437"/>
              </a:gs>
              <a:gs pos="100000">
                <a:srgbClr val="284D7A"/>
              </a:gs>
            </a:gsLst>
            <a:lin ang="1800000" scaled="0"/>
          </a:gradFill>
          <a:effectLst/>
        </p:grpSpPr>
        <p:sp>
          <p:nvSpPr>
            <p:cNvPr id="18" name="Freeform 32"/>
            <p:cNvSpPr/>
            <p:nvPr/>
          </p:nvSpPr>
          <p:spPr bwMode="auto">
            <a:xfrm>
              <a:off x="1600806" y="573227"/>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Lst>
              <a:ahLst/>
              <a:cxnLst>
                <a:cxn ang="0">
                  <a:pos x="T0" y="T1"/>
                </a:cxn>
                <a:cxn ang="0">
                  <a:pos x="T2" y="T3"/>
                </a:cxn>
                <a:cxn ang="0">
                  <a:pos x="T4" y="T5"/>
                </a:cxn>
                <a:cxn ang="0">
                  <a:pos x="T6" y="T7"/>
                </a:cxn>
                <a:cxn ang="0">
                  <a:pos x="T8" y="T9"/>
                </a:cxn>
                <a:cxn ang="0">
                  <a:pos x="T10" y="T11"/>
                </a:cxn>
                <a:cxn ang="0">
                  <a:pos x="T12" y="T13"/>
                </a:cxn>
              </a:cxnLst>
              <a:rect l="0" t="0" r="r" b="b"/>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grpFill/>
            <a:ln>
              <a:noFill/>
            </a:ln>
          </p:spPr>
          <p:txBody>
            <a:bodyPr/>
            <a:p>
              <a:pPr fontAlgn="auto">
                <a:spcBef>
                  <a:spcPts val="0"/>
                </a:spcBef>
                <a:spcAft>
                  <a:spcPts val="0"/>
                </a:spcAft>
                <a:defRPr/>
              </a:pPr>
              <a:endParaRPr lang="zh-CN" altLang="en-US" sz="1350">
                <a:solidFill>
                  <a:prstClr val="black"/>
                </a:solidFill>
                <a:latin typeface="+mn-lt"/>
                <a:ea typeface="+mn-ea"/>
              </a:endParaRPr>
            </a:p>
          </p:txBody>
        </p:sp>
        <p:sp>
          <p:nvSpPr>
            <p:cNvPr id="19" name="Freeform 33"/>
            <p:cNvSpPr/>
            <p:nvPr/>
          </p:nvSpPr>
          <p:spPr bwMode="auto">
            <a:xfrm>
              <a:off x="1832486" y="1012964"/>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Lst>
              <a:ahLst/>
              <a:cxnLst>
                <a:cxn ang="0">
                  <a:pos x="T0" y="T1"/>
                </a:cxn>
                <a:cxn ang="0">
                  <a:pos x="T2" y="T3"/>
                </a:cxn>
                <a:cxn ang="0">
                  <a:pos x="T4" y="T5"/>
                </a:cxn>
                <a:cxn ang="0">
                  <a:pos x="T6" y="T7"/>
                </a:cxn>
                <a:cxn ang="0">
                  <a:pos x="T8" y="T9"/>
                </a:cxn>
                <a:cxn ang="0">
                  <a:pos x="T10" y="T11"/>
                </a:cxn>
                <a:cxn ang="0">
                  <a:pos x="T12" y="T13"/>
                </a:cxn>
              </a:cxnLst>
              <a:rect l="0" t="0" r="r" b="b"/>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grpFill/>
            <a:ln>
              <a:noFill/>
            </a:ln>
          </p:spPr>
          <p:txBody>
            <a:bodyPr/>
            <a:p>
              <a:pPr fontAlgn="auto">
                <a:spcBef>
                  <a:spcPts val="0"/>
                </a:spcBef>
                <a:spcAft>
                  <a:spcPts val="0"/>
                </a:spcAft>
                <a:defRPr/>
              </a:pPr>
              <a:endParaRPr lang="zh-CN" altLang="en-US" sz="1350">
                <a:solidFill>
                  <a:prstClr val="black"/>
                </a:solidFill>
                <a:latin typeface="+mn-lt"/>
                <a:ea typeface="+mn-ea"/>
              </a:endParaRPr>
            </a:p>
          </p:txBody>
        </p:sp>
        <p:sp>
          <p:nvSpPr>
            <p:cNvPr id="20" name="Freeform 34"/>
            <p:cNvSpPr/>
            <p:nvPr/>
          </p:nvSpPr>
          <p:spPr bwMode="auto">
            <a:xfrm>
              <a:off x="2025873" y="80421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Lst>
              <a:ahLst/>
              <a:cxnLst>
                <a:cxn ang="0">
                  <a:pos x="T0" y="T1"/>
                </a:cxn>
                <a:cxn ang="0">
                  <a:pos x="T2" y="T3"/>
                </a:cxn>
                <a:cxn ang="0">
                  <a:pos x="T4" y="T5"/>
                </a:cxn>
                <a:cxn ang="0">
                  <a:pos x="T6" y="T7"/>
                </a:cxn>
                <a:cxn ang="0">
                  <a:pos x="T8" y="T9"/>
                </a:cxn>
                <a:cxn ang="0">
                  <a:pos x="T10" y="T11"/>
                </a:cxn>
                <a:cxn ang="0">
                  <a:pos x="T12" y="T13"/>
                </a:cxn>
              </a:cxnLst>
              <a:rect l="0" t="0" r="r" b="b"/>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grpFill/>
            <a:ln>
              <a:noFill/>
            </a:ln>
          </p:spPr>
          <p:txBody>
            <a:bodyPr/>
            <a:p>
              <a:pPr fontAlgn="auto">
                <a:spcBef>
                  <a:spcPts val="0"/>
                </a:spcBef>
                <a:spcAft>
                  <a:spcPts val="0"/>
                </a:spcAft>
                <a:defRPr/>
              </a:pPr>
              <a:endParaRPr lang="zh-CN" altLang="en-US" sz="1350">
                <a:solidFill>
                  <a:prstClr val="black"/>
                </a:solidFill>
                <a:latin typeface="+mn-lt"/>
                <a:ea typeface="+mn-ea"/>
              </a:endParaRPr>
            </a:p>
          </p:txBody>
        </p:sp>
      </p:grpSp>
      <p:sp>
        <p:nvSpPr>
          <p:cNvPr id="24595" name="Freeform 223"/>
          <p:cNvSpPr/>
          <p:nvPr/>
        </p:nvSpPr>
        <p:spPr bwMode="auto">
          <a:xfrm>
            <a:off x="7330679" y="1923336"/>
            <a:ext cx="389334" cy="315515"/>
          </a:xfrm>
          <a:custGeom>
            <a:avLst/>
            <a:gdLst>
              <a:gd name="T0" fmla="*/ 519753 w 107"/>
              <a:gd name="T1" fmla="*/ 48452 h 87"/>
              <a:gd name="T2" fmla="*/ 461463 w 107"/>
              <a:gd name="T3" fmla="*/ 62987 h 87"/>
              <a:gd name="T4" fmla="*/ 505180 w 107"/>
              <a:gd name="T5" fmla="*/ 4845 h 87"/>
              <a:gd name="T6" fmla="*/ 437175 w 107"/>
              <a:gd name="T7" fmla="*/ 33916 h 87"/>
              <a:gd name="T8" fmla="*/ 359455 w 107"/>
              <a:gd name="T9" fmla="*/ 0 h 87"/>
              <a:gd name="T10" fmla="*/ 252590 w 107"/>
              <a:gd name="T11" fmla="*/ 106594 h 87"/>
              <a:gd name="T12" fmla="*/ 257448 w 107"/>
              <a:gd name="T13" fmla="*/ 130820 h 87"/>
              <a:gd name="T14" fmla="*/ 34003 w 107"/>
              <a:gd name="T15" fmla="*/ 19381 h 87"/>
              <a:gd name="T16" fmla="*/ 19430 w 107"/>
              <a:gd name="T17" fmla="*/ 72678 h 87"/>
              <a:gd name="T18" fmla="*/ 68005 w 107"/>
              <a:gd name="T19" fmla="*/ 159891 h 87"/>
              <a:gd name="T20" fmla="*/ 19430 w 107"/>
              <a:gd name="T21" fmla="*/ 145356 h 87"/>
              <a:gd name="T22" fmla="*/ 19430 w 107"/>
              <a:gd name="T23" fmla="*/ 150201 h 87"/>
              <a:gd name="T24" fmla="*/ 106865 w 107"/>
              <a:gd name="T25" fmla="*/ 251950 h 87"/>
              <a:gd name="T26" fmla="*/ 77720 w 107"/>
              <a:gd name="T27" fmla="*/ 256795 h 87"/>
              <a:gd name="T28" fmla="*/ 58290 w 107"/>
              <a:gd name="T29" fmla="*/ 256795 h 87"/>
              <a:gd name="T30" fmla="*/ 155440 w 107"/>
              <a:gd name="T31" fmla="*/ 329473 h 87"/>
              <a:gd name="T32" fmla="*/ 24288 w 107"/>
              <a:gd name="T33" fmla="*/ 373079 h 87"/>
              <a:gd name="T34" fmla="*/ 0 w 107"/>
              <a:gd name="T35" fmla="*/ 373079 h 87"/>
              <a:gd name="T36" fmla="*/ 160298 w 107"/>
              <a:gd name="T37" fmla="*/ 421531 h 87"/>
              <a:gd name="T38" fmla="*/ 466320 w 107"/>
              <a:gd name="T39" fmla="*/ 116284 h 87"/>
              <a:gd name="T40" fmla="*/ 466320 w 107"/>
              <a:gd name="T41" fmla="*/ 101749 h 87"/>
              <a:gd name="T42" fmla="*/ 519753 w 107"/>
              <a:gd name="T43" fmla="*/ 48452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7"/>
              <a:gd name="T67" fmla="*/ 0 h 87"/>
              <a:gd name="T68" fmla="*/ 107 w 107"/>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gradFill rotWithShape="0">
            <a:gsLst>
              <a:gs pos="0">
                <a:srgbClr val="0F2437"/>
              </a:gs>
              <a:gs pos="100000">
                <a:srgbClr val="284D7A"/>
              </a:gs>
            </a:gsLst>
            <a:lin ang="1800000"/>
          </a:gradFill>
          <a:ln w="9525">
            <a:noFill/>
            <a:round/>
          </a:ln>
        </p:spPr>
        <p:txBody>
          <a:bodyPr/>
          <a:p>
            <a:endParaRPr lang="zh-CN" altLang="en-US" sz="1350"/>
          </a:p>
        </p:txBody>
      </p:sp>
      <p:grpSp>
        <p:nvGrpSpPr>
          <p:cNvPr id="22" name="组合 21"/>
          <p:cNvGrpSpPr/>
          <p:nvPr/>
        </p:nvGrpSpPr>
        <p:grpSpPr>
          <a:xfrm>
            <a:off x="1338500" y="1324174"/>
            <a:ext cx="399376" cy="384074"/>
            <a:chOff x="9791183" y="5224434"/>
            <a:chExt cx="645684" cy="620945"/>
          </a:xfrm>
          <a:gradFill>
            <a:gsLst>
              <a:gs pos="0">
                <a:srgbClr val="0F2437"/>
              </a:gs>
              <a:gs pos="100000">
                <a:srgbClr val="284D7A"/>
              </a:gs>
            </a:gsLst>
            <a:lin ang="1800000" scaled="0"/>
          </a:gradFill>
          <a:effectLst/>
        </p:grpSpPr>
        <p:sp>
          <p:nvSpPr>
            <p:cNvPr id="23" name="Oval 131"/>
            <p:cNvSpPr>
              <a:spLocks noChangeArrowheads="1"/>
            </p:cNvSpPr>
            <p:nvPr/>
          </p:nvSpPr>
          <p:spPr bwMode="auto">
            <a:xfrm>
              <a:off x="9968746" y="5224434"/>
              <a:ext cx="290558" cy="294275"/>
            </a:xfrm>
            <a:prstGeom prst="ellipse">
              <a:avLst/>
            </a:prstGeom>
            <a:grpFill/>
            <a:ln>
              <a:noFill/>
            </a:ln>
          </p:spPr>
          <p:txBody>
            <a:bodyPr/>
            <a:p>
              <a:pPr fontAlgn="auto">
                <a:spcBef>
                  <a:spcPts val="0"/>
                </a:spcBef>
                <a:spcAft>
                  <a:spcPts val="0"/>
                </a:spcAft>
                <a:defRPr/>
              </a:pPr>
              <a:endParaRPr lang="zh-CN" altLang="en-US" sz="1350">
                <a:solidFill>
                  <a:prstClr val="black"/>
                </a:solidFill>
                <a:latin typeface="+mn-lt"/>
                <a:ea typeface="+mn-ea"/>
              </a:endParaRPr>
            </a:p>
          </p:txBody>
        </p:sp>
        <p:sp>
          <p:nvSpPr>
            <p:cNvPr id="24" name="Freeform 134"/>
            <p:cNvSpPr/>
            <p:nvPr/>
          </p:nvSpPr>
          <p:spPr bwMode="auto">
            <a:xfrm>
              <a:off x="9791183" y="5564604"/>
              <a:ext cx="645684" cy="280775"/>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p:spPr>
          <p:txBody>
            <a:bodyPr/>
            <a:p>
              <a:pPr fontAlgn="auto">
                <a:spcBef>
                  <a:spcPts val="0"/>
                </a:spcBef>
                <a:spcAft>
                  <a:spcPts val="0"/>
                </a:spcAft>
                <a:defRPr/>
              </a:pPr>
              <a:endParaRPr lang="zh-CN" altLang="en-US" sz="1350">
                <a:solidFill>
                  <a:prstClr val="black"/>
                </a:solidFill>
                <a:latin typeface="+mn-lt"/>
                <a:ea typeface="+mn-ea"/>
              </a:endParaRPr>
            </a:p>
          </p:txBody>
        </p:sp>
      </p:grpSp>
      <p:grpSp>
        <p:nvGrpSpPr>
          <p:cNvPr id="25" name="组合 24"/>
          <p:cNvGrpSpPr/>
          <p:nvPr/>
        </p:nvGrpSpPr>
        <p:grpSpPr>
          <a:xfrm>
            <a:off x="1467705" y="2765274"/>
            <a:ext cx="320684" cy="475183"/>
            <a:chOff x="1788810" y="2276744"/>
            <a:chExt cx="392113" cy="581026"/>
          </a:xfrm>
          <a:gradFill>
            <a:gsLst>
              <a:gs pos="0">
                <a:srgbClr val="0F2437"/>
              </a:gs>
              <a:gs pos="100000">
                <a:srgbClr val="284D7A"/>
              </a:gs>
            </a:gsLst>
            <a:lin ang="1800000" scaled="0"/>
          </a:gradFill>
          <a:effectLst/>
        </p:grpSpPr>
        <p:sp>
          <p:nvSpPr>
            <p:cNvPr id="26" name="Freeform 9"/>
            <p:cNvSpPr>
              <a:spLocks noEditPoints="1"/>
            </p:cNvSpPr>
            <p:nvPr/>
          </p:nvSpPr>
          <p:spPr bwMode="auto">
            <a:xfrm>
              <a:off x="1788810" y="2276744"/>
              <a:ext cx="392113" cy="430213"/>
            </a:xfrm>
            <a:custGeom>
              <a:avLst/>
              <a:gdLst>
                <a:gd name="T0" fmla="*/ 108 w 149"/>
                <a:gd name="T1" fmla="*/ 163 h 163"/>
                <a:gd name="T2" fmla="*/ 35 w 149"/>
                <a:gd name="T3" fmla="*/ 163 h 163"/>
                <a:gd name="T4" fmla="*/ 35 w 149"/>
                <a:gd name="T5" fmla="*/ 158 h 163"/>
                <a:gd name="T6" fmla="*/ 30 w 149"/>
                <a:gd name="T7" fmla="*/ 142 h 163"/>
                <a:gd name="T8" fmla="*/ 21 w 149"/>
                <a:gd name="T9" fmla="*/ 127 h 163"/>
                <a:gd name="T10" fmla="*/ 0 w 149"/>
                <a:gd name="T11" fmla="*/ 74 h 163"/>
                <a:gd name="T12" fmla="*/ 74 w 149"/>
                <a:gd name="T13" fmla="*/ 0 h 163"/>
                <a:gd name="T14" fmla="*/ 149 w 149"/>
                <a:gd name="T15" fmla="*/ 74 h 163"/>
                <a:gd name="T16" fmla="*/ 127 w 149"/>
                <a:gd name="T17" fmla="*/ 127 h 163"/>
                <a:gd name="T18" fmla="*/ 118 w 149"/>
                <a:gd name="T19" fmla="*/ 142 h 163"/>
                <a:gd name="T20" fmla="*/ 114 w 149"/>
                <a:gd name="T21" fmla="*/ 158 h 163"/>
                <a:gd name="T22" fmla="*/ 113 w 149"/>
                <a:gd name="T23" fmla="*/ 163 h 163"/>
                <a:gd name="T24" fmla="*/ 108 w 149"/>
                <a:gd name="T25" fmla="*/ 163 h 163"/>
                <a:gd name="T26" fmla="*/ 46 w 149"/>
                <a:gd name="T27" fmla="*/ 151 h 163"/>
                <a:gd name="T28" fmla="*/ 103 w 149"/>
                <a:gd name="T29" fmla="*/ 151 h 163"/>
                <a:gd name="T30" fmla="*/ 108 w 149"/>
                <a:gd name="T31" fmla="*/ 136 h 163"/>
                <a:gd name="T32" fmla="*/ 117 w 149"/>
                <a:gd name="T33" fmla="*/ 120 h 163"/>
                <a:gd name="T34" fmla="*/ 136 w 149"/>
                <a:gd name="T35" fmla="*/ 74 h 163"/>
                <a:gd name="T36" fmla="*/ 74 w 149"/>
                <a:gd name="T37" fmla="*/ 12 h 163"/>
                <a:gd name="T38" fmla="*/ 12 w 149"/>
                <a:gd name="T39" fmla="*/ 74 h 163"/>
                <a:gd name="T40" fmla="*/ 31 w 149"/>
                <a:gd name="T41" fmla="*/ 120 h 163"/>
                <a:gd name="T42" fmla="*/ 41 w 149"/>
                <a:gd name="T43" fmla="*/ 136 h 163"/>
                <a:gd name="T44" fmla="*/ 46 w 149"/>
                <a:gd name="T45" fmla="*/ 15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 h="163">
                  <a:moveTo>
                    <a:pt x="108" y="163"/>
                  </a:moveTo>
                  <a:cubicBezTo>
                    <a:pt x="35" y="163"/>
                    <a:pt x="35" y="163"/>
                    <a:pt x="35" y="163"/>
                  </a:cubicBezTo>
                  <a:cubicBezTo>
                    <a:pt x="35" y="158"/>
                    <a:pt x="35" y="158"/>
                    <a:pt x="35" y="158"/>
                  </a:cubicBezTo>
                  <a:cubicBezTo>
                    <a:pt x="34" y="153"/>
                    <a:pt x="32" y="144"/>
                    <a:pt x="30" y="142"/>
                  </a:cubicBezTo>
                  <a:cubicBezTo>
                    <a:pt x="28" y="137"/>
                    <a:pt x="24" y="132"/>
                    <a:pt x="21" y="127"/>
                  </a:cubicBezTo>
                  <a:cubicBezTo>
                    <a:pt x="11" y="112"/>
                    <a:pt x="0" y="95"/>
                    <a:pt x="0" y="74"/>
                  </a:cubicBezTo>
                  <a:cubicBezTo>
                    <a:pt x="0" y="33"/>
                    <a:pt x="33" y="0"/>
                    <a:pt x="74" y="0"/>
                  </a:cubicBezTo>
                  <a:cubicBezTo>
                    <a:pt x="115" y="0"/>
                    <a:pt x="149" y="33"/>
                    <a:pt x="149" y="74"/>
                  </a:cubicBezTo>
                  <a:cubicBezTo>
                    <a:pt x="149" y="95"/>
                    <a:pt x="138" y="112"/>
                    <a:pt x="127" y="127"/>
                  </a:cubicBezTo>
                  <a:cubicBezTo>
                    <a:pt x="124" y="132"/>
                    <a:pt x="121" y="137"/>
                    <a:pt x="118" y="142"/>
                  </a:cubicBezTo>
                  <a:cubicBezTo>
                    <a:pt x="117" y="144"/>
                    <a:pt x="115" y="153"/>
                    <a:pt x="114" y="158"/>
                  </a:cubicBezTo>
                  <a:cubicBezTo>
                    <a:pt x="113" y="163"/>
                    <a:pt x="113" y="163"/>
                    <a:pt x="113" y="163"/>
                  </a:cubicBezTo>
                  <a:lnTo>
                    <a:pt x="108" y="163"/>
                  </a:lnTo>
                  <a:close/>
                  <a:moveTo>
                    <a:pt x="46" y="151"/>
                  </a:moveTo>
                  <a:cubicBezTo>
                    <a:pt x="103" y="151"/>
                    <a:pt x="103" y="151"/>
                    <a:pt x="103" y="151"/>
                  </a:cubicBezTo>
                  <a:cubicBezTo>
                    <a:pt x="104" y="146"/>
                    <a:pt x="105" y="139"/>
                    <a:pt x="108" y="136"/>
                  </a:cubicBezTo>
                  <a:cubicBezTo>
                    <a:pt x="111" y="130"/>
                    <a:pt x="114" y="125"/>
                    <a:pt x="117" y="120"/>
                  </a:cubicBezTo>
                  <a:cubicBezTo>
                    <a:pt x="127" y="106"/>
                    <a:pt x="136" y="92"/>
                    <a:pt x="136" y="74"/>
                  </a:cubicBezTo>
                  <a:cubicBezTo>
                    <a:pt x="136" y="40"/>
                    <a:pt x="109" y="12"/>
                    <a:pt x="74" y="12"/>
                  </a:cubicBezTo>
                  <a:cubicBezTo>
                    <a:pt x="40" y="12"/>
                    <a:pt x="12" y="40"/>
                    <a:pt x="12" y="74"/>
                  </a:cubicBezTo>
                  <a:cubicBezTo>
                    <a:pt x="12" y="92"/>
                    <a:pt x="21" y="106"/>
                    <a:pt x="31" y="120"/>
                  </a:cubicBezTo>
                  <a:cubicBezTo>
                    <a:pt x="35" y="125"/>
                    <a:pt x="38" y="130"/>
                    <a:pt x="41" y="136"/>
                  </a:cubicBezTo>
                  <a:cubicBezTo>
                    <a:pt x="43" y="139"/>
                    <a:pt x="45" y="146"/>
                    <a:pt x="46" y="1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solidFill>
                  <a:prstClr val="white"/>
                </a:solidFill>
              </a:endParaRPr>
            </a:p>
          </p:txBody>
        </p:sp>
        <p:sp>
          <p:nvSpPr>
            <p:cNvPr id="27" name="Freeform 10"/>
            <p:cNvSpPr/>
            <p:nvPr/>
          </p:nvSpPr>
          <p:spPr bwMode="auto">
            <a:xfrm>
              <a:off x="1884060" y="2729182"/>
              <a:ext cx="195263" cy="128588"/>
            </a:xfrm>
            <a:custGeom>
              <a:avLst/>
              <a:gdLst>
                <a:gd name="T0" fmla="*/ 0 w 74"/>
                <a:gd name="T1" fmla="*/ 0 h 49"/>
                <a:gd name="T2" fmla="*/ 0 w 74"/>
                <a:gd name="T3" fmla="*/ 20 h 49"/>
                <a:gd name="T4" fmla="*/ 37 w 74"/>
                <a:gd name="T5" fmla="*/ 49 h 49"/>
                <a:gd name="T6" fmla="*/ 41 w 74"/>
                <a:gd name="T7" fmla="*/ 49 h 49"/>
                <a:gd name="T8" fmla="*/ 74 w 74"/>
                <a:gd name="T9" fmla="*/ 20 h 49"/>
                <a:gd name="T10" fmla="*/ 74 w 74"/>
                <a:gd name="T11" fmla="*/ 0 h 49"/>
                <a:gd name="T12" fmla="*/ 0 w 7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0" y="0"/>
                  </a:moveTo>
                  <a:cubicBezTo>
                    <a:pt x="0" y="20"/>
                    <a:pt x="0" y="20"/>
                    <a:pt x="0" y="20"/>
                  </a:cubicBezTo>
                  <a:cubicBezTo>
                    <a:pt x="0" y="36"/>
                    <a:pt x="17" y="49"/>
                    <a:pt x="37" y="49"/>
                  </a:cubicBezTo>
                  <a:cubicBezTo>
                    <a:pt x="41" y="49"/>
                    <a:pt x="41" y="49"/>
                    <a:pt x="41" y="49"/>
                  </a:cubicBezTo>
                  <a:cubicBezTo>
                    <a:pt x="61" y="49"/>
                    <a:pt x="74" y="36"/>
                    <a:pt x="74" y="20"/>
                  </a:cubicBezTo>
                  <a:cubicBezTo>
                    <a:pt x="74" y="0"/>
                    <a:pt x="74" y="0"/>
                    <a:pt x="74" y="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solidFill>
                  <a:prstClr val="white"/>
                </a:solidFill>
              </a:endParaRPr>
            </a:p>
          </p:txBody>
        </p:sp>
        <p:sp>
          <p:nvSpPr>
            <p:cNvPr id="28" name="Freeform 11"/>
            <p:cNvSpPr/>
            <p:nvPr/>
          </p:nvSpPr>
          <p:spPr bwMode="auto">
            <a:xfrm>
              <a:off x="1872947" y="2459307"/>
              <a:ext cx="223838" cy="179388"/>
            </a:xfrm>
            <a:custGeom>
              <a:avLst/>
              <a:gdLst>
                <a:gd name="T0" fmla="*/ 83 w 85"/>
                <a:gd name="T1" fmla="*/ 9 h 68"/>
                <a:gd name="T2" fmla="*/ 62 w 85"/>
                <a:gd name="T3" fmla="*/ 66 h 68"/>
                <a:gd name="T4" fmla="*/ 62 w 85"/>
                <a:gd name="T5" fmla="*/ 68 h 68"/>
                <a:gd name="T6" fmla="*/ 52 w 85"/>
                <a:gd name="T7" fmla="*/ 68 h 68"/>
                <a:gd name="T8" fmla="*/ 53 w 85"/>
                <a:gd name="T9" fmla="*/ 66 h 68"/>
                <a:gd name="T10" fmla="*/ 67 w 85"/>
                <a:gd name="T11" fmla="*/ 17 h 68"/>
                <a:gd name="T12" fmla="*/ 67 w 85"/>
                <a:gd name="T13" fmla="*/ 17 h 68"/>
                <a:gd name="T14" fmla="*/ 66 w 85"/>
                <a:gd name="T15" fmla="*/ 17 h 68"/>
                <a:gd name="T16" fmla="*/ 55 w 85"/>
                <a:gd name="T17" fmla="*/ 13 h 68"/>
                <a:gd name="T18" fmla="*/ 44 w 85"/>
                <a:gd name="T19" fmla="*/ 17 h 68"/>
                <a:gd name="T20" fmla="*/ 30 w 85"/>
                <a:gd name="T21" fmla="*/ 12 h 68"/>
                <a:gd name="T22" fmla="*/ 17 w 85"/>
                <a:gd name="T23" fmla="*/ 16 h 68"/>
                <a:gd name="T24" fmla="*/ 30 w 85"/>
                <a:gd name="T25" fmla="*/ 66 h 68"/>
                <a:gd name="T26" fmla="*/ 31 w 85"/>
                <a:gd name="T27" fmla="*/ 68 h 68"/>
                <a:gd name="T28" fmla="*/ 21 w 85"/>
                <a:gd name="T29" fmla="*/ 68 h 68"/>
                <a:gd name="T30" fmla="*/ 21 w 85"/>
                <a:gd name="T31" fmla="*/ 66 h 68"/>
                <a:gd name="T32" fmla="*/ 2 w 85"/>
                <a:gd name="T33" fmla="*/ 9 h 68"/>
                <a:gd name="T34" fmla="*/ 2 w 85"/>
                <a:gd name="T35" fmla="*/ 9 h 68"/>
                <a:gd name="T36" fmla="*/ 1 w 85"/>
                <a:gd name="T37" fmla="*/ 8 h 68"/>
                <a:gd name="T38" fmla="*/ 1 w 85"/>
                <a:gd name="T39" fmla="*/ 8 h 68"/>
                <a:gd name="T40" fmla="*/ 1 w 85"/>
                <a:gd name="T41" fmla="*/ 7 h 68"/>
                <a:gd name="T42" fmla="*/ 2 w 85"/>
                <a:gd name="T43" fmla="*/ 1 h 68"/>
                <a:gd name="T44" fmla="*/ 9 w 85"/>
                <a:gd name="T45" fmla="*/ 3 h 68"/>
                <a:gd name="T46" fmla="*/ 9 w 85"/>
                <a:gd name="T47" fmla="*/ 3 h 68"/>
                <a:gd name="T48" fmla="*/ 16 w 85"/>
                <a:gd name="T49" fmla="*/ 7 h 68"/>
                <a:gd name="T50" fmla="*/ 27 w 85"/>
                <a:gd name="T51" fmla="*/ 2 h 68"/>
                <a:gd name="T52" fmla="*/ 31 w 85"/>
                <a:gd name="T53" fmla="*/ 1 h 68"/>
                <a:gd name="T54" fmla="*/ 34 w 85"/>
                <a:gd name="T55" fmla="*/ 3 h 68"/>
                <a:gd name="T56" fmla="*/ 43 w 85"/>
                <a:gd name="T57" fmla="*/ 8 h 68"/>
                <a:gd name="T58" fmla="*/ 52 w 85"/>
                <a:gd name="T59" fmla="*/ 3 h 68"/>
                <a:gd name="T60" fmla="*/ 55 w 85"/>
                <a:gd name="T61" fmla="*/ 1 h 68"/>
                <a:gd name="T62" fmla="*/ 59 w 85"/>
                <a:gd name="T63" fmla="*/ 3 h 68"/>
                <a:gd name="T64" fmla="*/ 66 w 85"/>
                <a:gd name="T65" fmla="*/ 8 h 68"/>
                <a:gd name="T66" fmla="*/ 66 w 85"/>
                <a:gd name="T67" fmla="*/ 8 h 68"/>
                <a:gd name="T68" fmla="*/ 76 w 85"/>
                <a:gd name="T69" fmla="*/ 3 h 68"/>
                <a:gd name="T70" fmla="*/ 82 w 85"/>
                <a:gd name="T71" fmla="*/ 2 h 68"/>
                <a:gd name="T72" fmla="*/ 83 w 85"/>
                <a:gd name="T73"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 h="68">
                  <a:moveTo>
                    <a:pt x="83" y="9"/>
                  </a:moveTo>
                  <a:cubicBezTo>
                    <a:pt x="71" y="25"/>
                    <a:pt x="64" y="44"/>
                    <a:pt x="62" y="66"/>
                  </a:cubicBezTo>
                  <a:cubicBezTo>
                    <a:pt x="62" y="68"/>
                    <a:pt x="62" y="68"/>
                    <a:pt x="62" y="68"/>
                  </a:cubicBezTo>
                  <a:cubicBezTo>
                    <a:pt x="52" y="68"/>
                    <a:pt x="52" y="68"/>
                    <a:pt x="52" y="68"/>
                  </a:cubicBezTo>
                  <a:cubicBezTo>
                    <a:pt x="53" y="66"/>
                    <a:pt x="53" y="66"/>
                    <a:pt x="53" y="66"/>
                  </a:cubicBezTo>
                  <a:cubicBezTo>
                    <a:pt x="55" y="48"/>
                    <a:pt x="59" y="32"/>
                    <a:pt x="67" y="17"/>
                  </a:cubicBezTo>
                  <a:cubicBezTo>
                    <a:pt x="67" y="17"/>
                    <a:pt x="67" y="17"/>
                    <a:pt x="67" y="17"/>
                  </a:cubicBezTo>
                  <a:cubicBezTo>
                    <a:pt x="66" y="17"/>
                    <a:pt x="66" y="17"/>
                    <a:pt x="66" y="17"/>
                  </a:cubicBezTo>
                  <a:cubicBezTo>
                    <a:pt x="63" y="17"/>
                    <a:pt x="59" y="16"/>
                    <a:pt x="55" y="13"/>
                  </a:cubicBezTo>
                  <a:cubicBezTo>
                    <a:pt x="52" y="16"/>
                    <a:pt x="48" y="17"/>
                    <a:pt x="44" y="17"/>
                  </a:cubicBezTo>
                  <a:cubicBezTo>
                    <a:pt x="39" y="17"/>
                    <a:pt x="34" y="16"/>
                    <a:pt x="30" y="12"/>
                  </a:cubicBezTo>
                  <a:cubicBezTo>
                    <a:pt x="26" y="15"/>
                    <a:pt x="21" y="17"/>
                    <a:pt x="17" y="16"/>
                  </a:cubicBezTo>
                  <a:cubicBezTo>
                    <a:pt x="28" y="38"/>
                    <a:pt x="30" y="59"/>
                    <a:pt x="30" y="66"/>
                  </a:cubicBezTo>
                  <a:cubicBezTo>
                    <a:pt x="31" y="68"/>
                    <a:pt x="31" y="68"/>
                    <a:pt x="31" y="68"/>
                  </a:cubicBezTo>
                  <a:cubicBezTo>
                    <a:pt x="21" y="68"/>
                    <a:pt x="21" y="68"/>
                    <a:pt x="21" y="68"/>
                  </a:cubicBezTo>
                  <a:cubicBezTo>
                    <a:pt x="21" y="66"/>
                    <a:pt x="21" y="66"/>
                    <a:pt x="21" y="66"/>
                  </a:cubicBezTo>
                  <a:cubicBezTo>
                    <a:pt x="21" y="58"/>
                    <a:pt x="17" y="31"/>
                    <a:pt x="2" y="9"/>
                  </a:cubicBezTo>
                  <a:cubicBezTo>
                    <a:pt x="2" y="9"/>
                    <a:pt x="2" y="9"/>
                    <a:pt x="2" y="9"/>
                  </a:cubicBezTo>
                  <a:cubicBezTo>
                    <a:pt x="1" y="8"/>
                    <a:pt x="1" y="8"/>
                    <a:pt x="1" y="8"/>
                  </a:cubicBezTo>
                  <a:cubicBezTo>
                    <a:pt x="1" y="8"/>
                    <a:pt x="1" y="8"/>
                    <a:pt x="1" y="8"/>
                  </a:cubicBezTo>
                  <a:cubicBezTo>
                    <a:pt x="1" y="7"/>
                    <a:pt x="1" y="7"/>
                    <a:pt x="1" y="7"/>
                  </a:cubicBezTo>
                  <a:cubicBezTo>
                    <a:pt x="0" y="5"/>
                    <a:pt x="0" y="3"/>
                    <a:pt x="2" y="1"/>
                  </a:cubicBezTo>
                  <a:cubicBezTo>
                    <a:pt x="5" y="0"/>
                    <a:pt x="7" y="1"/>
                    <a:pt x="9" y="3"/>
                  </a:cubicBezTo>
                  <a:cubicBezTo>
                    <a:pt x="9" y="3"/>
                    <a:pt x="9" y="3"/>
                    <a:pt x="9" y="3"/>
                  </a:cubicBezTo>
                  <a:cubicBezTo>
                    <a:pt x="11" y="5"/>
                    <a:pt x="14" y="7"/>
                    <a:pt x="16" y="7"/>
                  </a:cubicBezTo>
                  <a:cubicBezTo>
                    <a:pt x="20" y="7"/>
                    <a:pt x="23" y="6"/>
                    <a:pt x="27" y="2"/>
                  </a:cubicBezTo>
                  <a:cubicBezTo>
                    <a:pt x="28" y="1"/>
                    <a:pt x="29" y="1"/>
                    <a:pt x="31" y="1"/>
                  </a:cubicBezTo>
                  <a:cubicBezTo>
                    <a:pt x="32" y="1"/>
                    <a:pt x="33" y="2"/>
                    <a:pt x="34" y="3"/>
                  </a:cubicBezTo>
                  <a:cubicBezTo>
                    <a:pt x="37" y="6"/>
                    <a:pt x="40" y="8"/>
                    <a:pt x="43" y="8"/>
                  </a:cubicBezTo>
                  <a:cubicBezTo>
                    <a:pt x="47" y="8"/>
                    <a:pt x="50" y="5"/>
                    <a:pt x="52" y="3"/>
                  </a:cubicBezTo>
                  <a:cubicBezTo>
                    <a:pt x="53" y="2"/>
                    <a:pt x="54" y="1"/>
                    <a:pt x="55" y="1"/>
                  </a:cubicBezTo>
                  <a:cubicBezTo>
                    <a:pt x="57" y="1"/>
                    <a:pt x="58" y="2"/>
                    <a:pt x="59" y="3"/>
                  </a:cubicBezTo>
                  <a:cubicBezTo>
                    <a:pt x="61" y="6"/>
                    <a:pt x="63" y="8"/>
                    <a:pt x="66" y="8"/>
                  </a:cubicBezTo>
                  <a:cubicBezTo>
                    <a:pt x="66" y="8"/>
                    <a:pt x="66" y="8"/>
                    <a:pt x="66" y="8"/>
                  </a:cubicBezTo>
                  <a:cubicBezTo>
                    <a:pt x="70" y="8"/>
                    <a:pt x="73" y="6"/>
                    <a:pt x="76" y="3"/>
                  </a:cubicBezTo>
                  <a:cubicBezTo>
                    <a:pt x="78" y="1"/>
                    <a:pt x="81" y="1"/>
                    <a:pt x="82" y="2"/>
                  </a:cubicBezTo>
                  <a:cubicBezTo>
                    <a:pt x="84" y="4"/>
                    <a:pt x="85" y="7"/>
                    <a:pt x="83"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350">
                <a:solidFill>
                  <a:prstClr val="white"/>
                </a:solidFill>
              </a:endParaRPr>
            </a:p>
          </p:txBody>
        </p:sp>
      </p:grpSp>
      <p:grpSp>
        <p:nvGrpSpPr>
          <p:cNvPr id="24601" name="组合 4"/>
          <p:cNvGrpSpPr/>
          <p:nvPr/>
        </p:nvGrpSpPr>
        <p:grpSpPr bwMode="auto">
          <a:xfrm>
            <a:off x="2140744" y="831533"/>
            <a:ext cx="2536031" cy="1253957"/>
            <a:chOff x="4496" y="2649"/>
            <a:chExt cx="5323" cy="2634"/>
          </a:xfrm>
        </p:grpSpPr>
        <p:sp>
          <p:nvSpPr>
            <p:cNvPr id="29" name="文本框 28"/>
            <p:cNvSpPr txBox="1"/>
            <p:nvPr/>
          </p:nvSpPr>
          <p:spPr>
            <a:xfrm>
              <a:off x="5703" y="3172"/>
              <a:ext cx="4116" cy="1818"/>
            </a:xfrm>
            <a:prstGeom prst="rect">
              <a:avLst/>
            </a:prstGeom>
            <a:noFill/>
            <a:effectLst/>
          </p:spPr>
          <p:txBody>
            <a:bodyPr>
              <a:spAutoFit/>
            </a:bodyPr>
            <a:p>
              <a:pPr fontAlgn="auto">
                <a:lnSpc>
                  <a:spcPct val="140000"/>
                </a:lnSpc>
                <a:spcBef>
                  <a:spcPts val="0"/>
                </a:spcBef>
                <a:spcAft>
                  <a:spcPts val="0"/>
                </a:spcAft>
                <a:defRPr/>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多种检索方式</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a:p>
              <a:pPr fontAlgn="auto">
                <a:lnSpc>
                  <a:spcPct val="140000"/>
                </a:lnSpc>
                <a:spcBef>
                  <a:spcPts val="0"/>
                </a:spcBef>
                <a:spcAft>
                  <a:spcPts val="0"/>
                </a:spcAft>
                <a:defRPr/>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精确选题范围</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4496" y="2649"/>
              <a:ext cx="1359" cy="2634"/>
            </a:xfrm>
            <a:prstGeom prst="rect">
              <a:avLst/>
            </a:prstGeom>
            <a:noFill/>
            <a:effectLst/>
          </p:spPr>
          <p:txBody>
            <a:bodyPr>
              <a:spAutoFit/>
            </a:bodyPr>
            <a:p>
              <a:pPr fontAlgn="auto">
                <a:lnSpc>
                  <a:spcPct val="140000"/>
                </a:lnSpc>
                <a:spcBef>
                  <a:spcPts val="0"/>
                </a:spcBef>
                <a:spcAft>
                  <a:spcPts val="0"/>
                </a:spcAft>
                <a:defRPr/>
              </a:pPr>
              <a:r>
                <a:rPr lang="en-US" sz="5400" b="1" dirty="0">
                  <a:solidFill>
                    <a:srgbClr val="FC7603"/>
                  </a:solidFill>
                  <a:latin typeface="+mj-ea"/>
                  <a:ea typeface="+mj-ea"/>
                </a:rPr>
                <a:t>1</a:t>
              </a:r>
              <a:endParaRPr lang="en-US" sz="5400" b="1" dirty="0">
                <a:solidFill>
                  <a:srgbClr val="FC7603"/>
                </a:solidFill>
                <a:latin typeface="+mj-ea"/>
                <a:ea typeface="+mj-ea"/>
              </a:endParaRPr>
            </a:p>
          </p:txBody>
        </p:sp>
      </p:grpSp>
      <p:grpSp>
        <p:nvGrpSpPr>
          <p:cNvPr id="24602" name="组合 5"/>
          <p:cNvGrpSpPr/>
          <p:nvPr/>
        </p:nvGrpSpPr>
        <p:grpSpPr bwMode="auto">
          <a:xfrm>
            <a:off x="2228850" y="2282905"/>
            <a:ext cx="2496741" cy="1254217"/>
            <a:chOff x="4552" y="2673"/>
            <a:chExt cx="5244" cy="2632"/>
          </a:xfrm>
        </p:grpSpPr>
        <p:sp>
          <p:nvSpPr>
            <p:cNvPr id="7" name="文本框 6"/>
            <p:cNvSpPr txBox="1"/>
            <p:nvPr/>
          </p:nvSpPr>
          <p:spPr>
            <a:xfrm>
              <a:off x="5680" y="3170"/>
              <a:ext cx="4116" cy="1816"/>
            </a:xfrm>
            <a:prstGeom prst="rect">
              <a:avLst/>
            </a:prstGeom>
            <a:noFill/>
            <a:effectLst/>
          </p:spPr>
          <p:txBody>
            <a:bodyPr>
              <a:spAutoFit/>
            </a:bodyPr>
            <a:p>
              <a:pPr fontAlgn="auto">
                <a:lnSpc>
                  <a:spcPct val="140000"/>
                </a:lnSpc>
                <a:spcBef>
                  <a:spcPts val="0"/>
                </a:spcBef>
                <a:spcAft>
                  <a:spcPts val="0"/>
                </a:spcAft>
                <a:defRPr/>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可视化分析</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a:p>
              <a:pPr fontAlgn="auto">
                <a:lnSpc>
                  <a:spcPct val="140000"/>
                </a:lnSpc>
                <a:spcBef>
                  <a:spcPts val="0"/>
                </a:spcBef>
                <a:spcAft>
                  <a:spcPts val="0"/>
                </a:spcAft>
                <a:defRPr/>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了解课题概况</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4552" y="2673"/>
              <a:ext cx="1358" cy="2632"/>
            </a:xfrm>
            <a:prstGeom prst="rect">
              <a:avLst/>
            </a:prstGeom>
            <a:noFill/>
            <a:effectLst/>
          </p:spPr>
          <p:txBody>
            <a:bodyPr>
              <a:spAutoFit/>
            </a:bodyPr>
            <a:p>
              <a:pPr fontAlgn="auto">
                <a:lnSpc>
                  <a:spcPct val="140000"/>
                </a:lnSpc>
                <a:spcBef>
                  <a:spcPts val="0"/>
                </a:spcBef>
                <a:spcAft>
                  <a:spcPts val="0"/>
                </a:spcAft>
                <a:defRPr/>
              </a:pPr>
              <a:r>
                <a:rPr lang="en-US" sz="5400" b="1" dirty="0">
                  <a:solidFill>
                    <a:srgbClr val="FC7603"/>
                  </a:solidFill>
                  <a:latin typeface="+mj-ea"/>
                  <a:ea typeface="+mj-ea"/>
                  <a:sym typeface="+mn-ea"/>
                </a:rPr>
                <a:t>2</a:t>
              </a:r>
              <a:endParaRPr lang="en-US" sz="5400" b="1" dirty="0">
                <a:solidFill>
                  <a:srgbClr val="FC7603"/>
                </a:solidFill>
                <a:latin typeface="+mj-ea"/>
                <a:ea typeface="+mj-ea"/>
                <a:sym typeface="+mn-ea"/>
              </a:endParaRPr>
            </a:p>
          </p:txBody>
        </p:sp>
      </p:grpSp>
      <p:grpSp>
        <p:nvGrpSpPr>
          <p:cNvPr id="24603" name="组合 36"/>
          <p:cNvGrpSpPr/>
          <p:nvPr/>
        </p:nvGrpSpPr>
        <p:grpSpPr bwMode="auto">
          <a:xfrm>
            <a:off x="4725591" y="1345883"/>
            <a:ext cx="2497931" cy="1253957"/>
            <a:chOff x="4552" y="2673"/>
            <a:chExt cx="5244" cy="2634"/>
          </a:xfrm>
        </p:grpSpPr>
        <p:sp>
          <p:nvSpPr>
            <p:cNvPr id="46" name="文本框 45"/>
            <p:cNvSpPr txBox="1"/>
            <p:nvPr/>
          </p:nvSpPr>
          <p:spPr>
            <a:xfrm>
              <a:off x="5679" y="3171"/>
              <a:ext cx="4117" cy="1818"/>
            </a:xfrm>
            <a:prstGeom prst="rect">
              <a:avLst/>
            </a:prstGeom>
            <a:noFill/>
            <a:effectLst/>
          </p:spPr>
          <p:txBody>
            <a:bodyPr>
              <a:spAutoFit/>
            </a:bodyPr>
            <a:p>
              <a:pPr fontAlgn="auto">
                <a:lnSpc>
                  <a:spcPct val="140000"/>
                </a:lnSpc>
                <a:spcBef>
                  <a:spcPts val="0"/>
                </a:spcBef>
                <a:spcAft>
                  <a:spcPts val="0"/>
                </a:spcAft>
                <a:defRPr/>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网络首发</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a:p>
              <a:pPr fontAlgn="auto">
                <a:lnSpc>
                  <a:spcPct val="140000"/>
                </a:lnSpc>
                <a:spcBef>
                  <a:spcPts val="0"/>
                </a:spcBef>
                <a:spcAft>
                  <a:spcPts val="0"/>
                </a:spcAft>
                <a:defRPr/>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获取前沿资源</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4552" y="2673"/>
              <a:ext cx="1360" cy="2634"/>
            </a:xfrm>
            <a:prstGeom prst="rect">
              <a:avLst/>
            </a:prstGeom>
            <a:noFill/>
            <a:effectLst/>
          </p:spPr>
          <p:txBody>
            <a:bodyPr>
              <a:spAutoFit/>
            </a:bodyPr>
            <a:p>
              <a:pPr fontAlgn="auto">
                <a:lnSpc>
                  <a:spcPct val="140000"/>
                </a:lnSpc>
                <a:spcBef>
                  <a:spcPts val="0"/>
                </a:spcBef>
                <a:spcAft>
                  <a:spcPts val="0"/>
                </a:spcAft>
                <a:defRPr/>
              </a:pPr>
              <a:r>
                <a:rPr lang="en-US" sz="5400" b="1" dirty="0">
                  <a:solidFill>
                    <a:srgbClr val="FC7603"/>
                  </a:solidFill>
                  <a:latin typeface="+mj-ea"/>
                  <a:ea typeface="+mj-ea"/>
                </a:rPr>
                <a:t>3</a:t>
              </a:r>
              <a:endParaRPr lang="en-US" sz="5400" b="1" dirty="0">
                <a:solidFill>
                  <a:srgbClr val="FC7603"/>
                </a:solidFill>
                <a:latin typeface="+mj-ea"/>
                <a:ea typeface="+mj-ea"/>
              </a:endParaRPr>
            </a:p>
          </p:txBody>
        </p:sp>
      </p:grpSp>
      <p:grpSp>
        <p:nvGrpSpPr>
          <p:cNvPr id="24604" name="组合 47"/>
          <p:cNvGrpSpPr/>
          <p:nvPr/>
        </p:nvGrpSpPr>
        <p:grpSpPr bwMode="auto">
          <a:xfrm>
            <a:off x="4833938" y="2765108"/>
            <a:ext cx="2496741" cy="1253957"/>
            <a:chOff x="4552" y="2673"/>
            <a:chExt cx="5244" cy="2634"/>
          </a:xfrm>
        </p:grpSpPr>
        <p:sp>
          <p:nvSpPr>
            <p:cNvPr id="49" name="文本框 48"/>
            <p:cNvSpPr txBox="1"/>
            <p:nvPr/>
          </p:nvSpPr>
          <p:spPr>
            <a:xfrm>
              <a:off x="5680" y="3171"/>
              <a:ext cx="4116" cy="1818"/>
            </a:xfrm>
            <a:prstGeom prst="rect">
              <a:avLst/>
            </a:prstGeom>
            <a:noFill/>
            <a:effectLst/>
          </p:spPr>
          <p:txBody>
            <a:bodyPr>
              <a:spAutoFit/>
            </a:bodyPr>
            <a:p>
              <a:pPr fontAlgn="auto">
                <a:lnSpc>
                  <a:spcPct val="140000"/>
                </a:lnSpc>
                <a:spcBef>
                  <a:spcPts val="0"/>
                </a:spcBef>
                <a:spcAft>
                  <a:spcPts val="0"/>
                </a:spcAft>
                <a:defRPr/>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文献综述</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a:p>
              <a:pPr fontAlgn="auto">
                <a:lnSpc>
                  <a:spcPct val="140000"/>
                </a:lnSpc>
                <a:spcBef>
                  <a:spcPts val="0"/>
                </a:spcBef>
                <a:spcAft>
                  <a:spcPts val="0"/>
                </a:spcAft>
                <a:defRPr/>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深入课题发展</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4552" y="2673"/>
              <a:ext cx="1358" cy="2634"/>
            </a:xfrm>
            <a:prstGeom prst="rect">
              <a:avLst/>
            </a:prstGeom>
            <a:noFill/>
            <a:effectLst/>
          </p:spPr>
          <p:txBody>
            <a:bodyPr>
              <a:spAutoFit/>
            </a:bodyPr>
            <a:p>
              <a:pPr fontAlgn="auto">
                <a:lnSpc>
                  <a:spcPct val="140000"/>
                </a:lnSpc>
                <a:spcBef>
                  <a:spcPts val="0"/>
                </a:spcBef>
                <a:spcAft>
                  <a:spcPts val="0"/>
                </a:spcAft>
                <a:defRPr/>
              </a:pPr>
              <a:r>
                <a:rPr lang="en-US" sz="5400" b="1" dirty="0">
                  <a:solidFill>
                    <a:srgbClr val="FC7603"/>
                  </a:solidFill>
                  <a:latin typeface="+mj-ea"/>
                  <a:ea typeface="+mj-ea"/>
                </a:rPr>
                <a:t>4</a:t>
              </a:r>
              <a:endParaRPr lang="en-US" sz="5400" b="1" dirty="0">
                <a:solidFill>
                  <a:srgbClr val="FC7603"/>
                </a:solidFill>
                <a:latin typeface="+mj-ea"/>
                <a:ea typeface="+mj-ea"/>
              </a:endParaRPr>
            </a:p>
          </p:txBody>
        </p:sp>
      </p:gr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6" name="文本框 5"/>
          <p:cNvSpPr txBox="1"/>
          <p:nvPr/>
        </p:nvSpPr>
        <p:spPr>
          <a:xfrm>
            <a:off x="683895" y="-40640"/>
            <a:ext cx="5288280" cy="460375"/>
          </a:xfrm>
          <a:prstGeom prst="rect">
            <a:avLst/>
          </a:prstGeom>
          <a:noFill/>
        </p:spPr>
        <p:txBody>
          <a:bodyPr wrap="none" rtlCol="0">
            <a:spAutoFit/>
          </a:bodyPr>
          <a:p>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进入知网的途径</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外网访问校内资源</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323850" y="419735"/>
            <a:ext cx="3935730" cy="2840355"/>
          </a:xfrm>
          <a:prstGeom prst="rect">
            <a:avLst/>
          </a:prstGeom>
        </p:spPr>
      </p:pic>
      <p:sp>
        <p:nvSpPr>
          <p:cNvPr id="4" name="文本框 3"/>
          <p:cNvSpPr txBox="1"/>
          <p:nvPr/>
        </p:nvSpPr>
        <p:spPr>
          <a:xfrm>
            <a:off x="4283710" y="628015"/>
            <a:ext cx="5012690" cy="1476375"/>
          </a:xfrm>
          <a:prstGeom prst="rect">
            <a:avLst/>
          </a:prstGeom>
          <a:noFill/>
        </p:spPr>
        <p:txBody>
          <a:bodyPr wrap="none" rtlCol="0">
            <a:spAutoFit/>
          </a:bodyPr>
          <a:p>
            <a:r>
              <a:rPr lang="en-US" altLang="zh-CN" b="1"/>
              <a:t>1</a:t>
            </a:r>
            <a:r>
              <a:rPr lang="zh-CN" altLang="en-US" b="1">
                <a:ea typeface="宋体" panose="02010600030101010101" pitchFamily="2" charset="-122"/>
              </a:rPr>
              <a:t>、</a:t>
            </a:r>
            <a:r>
              <a:rPr lang="zh-CN" altLang="en-US" b="1"/>
              <a:t>进入山西师范大学官网首页，点击左上角</a:t>
            </a:r>
            <a:r>
              <a:rPr lang="en-US" altLang="zh-CN" b="1"/>
              <a:t>VPN</a:t>
            </a:r>
            <a:endParaRPr lang="en-US" altLang="zh-CN" b="1"/>
          </a:p>
          <a:p>
            <a:endParaRPr lang="en-US" altLang="zh-CN" b="1"/>
          </a:p>
          <a:p>
            <a:r>
              <a:rPr lang="en-US" altLang="zh-CN" b="1"/>
              <a:t>2.</a:t>
            </a:r>
            <a:r>
              <a:rPr lang="zh-CN" altLang="en-US" b="1">
                <a:ea typeface="宋体" panose="02010600030101010101" pitchFamily="2" charset="-122"/>
              </a:rPr>
              <a:t>点击</a:t>
            </a:r>
            <a:r>
              <a:rPr lang="en-US" altLang="zh-CN" b="1">
                <a:ea typeface="宋体" panose="02010600030101010101" pitchFamily="2" charset="-122"/>
              </a:rPr>
              <a:t>WebVPN1</a:t>
            </a:r>
            <a:r>
              <a:rPr lang="zh-CN" altLang="en-US" b="1">
                <a:ea typeface="宋体" panose="02010600030101010101" pitchFamily="2" charset="-122"/>
              </a:rPr>
              <a:t>（试用）</a:t>
            </a:r>
            <a:endParaRPr lang="zh-CN" altLang="en-US" b="1">
              <a:ea typeface="宋体" panose="02010600030101010101" pitchFamily="2" charset="-122"/>
            </a:endParaRPr>
          </a:p>
          <a:p>
            <a:endParaRPr lang="zh-CN" altLang="en-US" b="1">
              <a:ea typeface="宋体" panose="02010600030101010101" pitchFamily="2" charset="-122"/>
            </a:endParaRPr>
          </a:p>
          <a:p>
            <a:r>
              <a:rPr lang="en-US" altLang="zh-CN" b="1">
                <a:ea typeface="宋体" panose="02010600030101010101" pitchFamily="2" charset="-122"/>
              </a:rPr>
              <a:t>3</a:t>
            </a:r>
            <a:r>
              <a:rPr lang="zh-CN" altLang="en-US" b="1">
                <a:ea typeface="宋体" panose="02010600030101010101" pitchFamily="2" charset="-122"/>
              </a:rPr>
              <a:t>、使用企业微信登录</a:t>
            </a:r>
            <a:endParaRPr lang="zh-CN" altLang="en-US" b="1">
              <a:ea typeface="宋体" panose="02010600030101010101" pitchFamily="2" charset="-122"/>
            </a:endParaRPr>
          </a:p>
        </p:txBody>
      </p:sp>
      <p:pic>
        <p:nvPicPr>
          <p:cNvPr id="7" name="图片 6"/>
          <p:cNvPicPr>
            <a:picLocks noChangeAspect="1"/>
          </p:cNvPicPr>
          <p:nvPr/>
        </p:nvPicPr>
        <p:blipFill>
          <a:blip r:embed="rId5"/>
          <a:stretch>
            <a:fillRect/>
          </a:stretch>
        </p:blipFill>
        <p:spPr>
          <a:xfrm>
            <a:off x="35560" y="3291840"/>
            <a:ext cx="4003675" cy="1402080"/>
          </a:xfrm>
          <a:prstGeom prst="rect">
            <a:avLst/>
          </a:prstGeom>
        </p:spPr>
      </p:pic>
      <p:pic>
        <p:nvPicPr>
          <p:cNvPr id="8" name="图片 7"/>
          <p:cNvPicPr>
            <a:picLocks noChangeAspect="1"/>
          </p:cNvPicPr>
          <p:nvPr/>
        </p:nvPicPr>
        <p:blipFill>
          <a:blip r:embed="rId6"/>
          <a:stretch>
            <a:fillRect/>
          </a:stretch>
        </p:blipFill>
        <p:spPr>
          <a:xfrm>
            <a:off x="4284345" y="2571750"/>
            <a:ext cx="4824730" cy="2127250"/>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6" name="文本框 5"/>
          <p:cNvSpPr txBox="1"/>
          <p:nvPr/>
        </p:nvSpPr>
        <p:spPr>
          <a:xfrm>
            <a:off x="683895" y="-40640"/>
            <a:ext cx="2473325" cy="460375"/>
          </a:xfrm>
          <a:prstGeom prst="rect">
            <a:avLst/>
          </a:prstGeom>
          <a:noFill/>
        </p:spPr>
        <p:txBody>
          <a:bodyPr wrap="none" rtlCol="0">
            <a:spAutoFit/>
          </a:bodyPr>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WebVPN</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登录后</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4"/>
          <a:stretch>
            <a:fillRect/>
          </a:stretch>
        </p:blipFill>
        <p:spPr>
          <a:xfrm>
            <a:off x="598170" y="498475"/>
            <a:ext cx="7492365" cy="4191635"/>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logo"/>
          <p:cNvPicPr>
            <a:picLocks noChangeAspect="1"/>
          </p:cNvPicPr>
          <p:nvPr>
            <p:custDataLst>
              <p:tags r:id="rId2"/>
            </p:custDataLst>
          </p:nvPr>
        </p:nvPicPr>
        <p:blipFill>
          <a:blip r:embed="rId3"/>
          <a:stretch>
            <a:fillRect/>
          </a:stretch>
        </p:blipFill>
        <p:spPr>
          <a:xfrm>
            <a:off x="-33020" y="-50800"/>
            <a:ext cx="544830" cy="470535"/>
          </a:xfrm>
          <a:prstGeom prst="rect">
            <a:avLst/>
          </a:prstGeom>
        </p:spPr>
      </p:pic>
      <p:sp>
        <p:nvSpPr>
          <p:cNvPr id="6" name="文本框 5"/>
          <p:cNvSpPr txBox="1"/>
          <p:nvPr/>
        </p:nvSpPr>
        <p:spPr>
          <a:xfrm>
            <a:off x="683895" y="-40640"/>
            <a:ext cx="3531870" cy="460375"/>
          </a:xfrm>
          <a:prstGeom prst="rect">
            <a:avLst/>
          </a:prstGeom>
          <a:noFill/>
        </p:spPr>
        <p:txBody>
          <a:bodyPr wrap="none" rtlCol="0">
            <a:spAutoFit/>
          </a:bodyPr>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CNKI</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检索类型</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文献检索</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nvSpPr>
        <p:spPr>
          <a:xfrm>
            <a:off x="323850" y="419735"/>
            <a:ext cx="680085" cy="4306570"/>
          </a:xfrm>
          <a:prstGeom prst="rect">
            <a:avLst/>
          </a:prstGeom>
          <a:noFill/>
        </p:spPr>
        <p:txBody>
          <a:bodyPr vert="eaVert" wrap="square">
            <a:spAutoFit/>
          </a:bodyPr>
          <a:p>
            <a:pPr algn="ctr" fontAlgn="auto">
              <a:lnSpc>
                <a:spcPct val="90000"/>
              </a:lnSpc>
              <a:spcBef>
                <a:spcPts val="0"/>
              </a:spcBef>
              <a:spcAft>
                <a:spcPts val="0"/>
              </a:spcAft>
              <a:buClr>
                <a:srgbClr val="000000"/>
              </a:buClr>
              <a:defRPr/>
            </a:pPr>
            <a:r>
              <a:rPr lang="zh-CN" altLang="en-US" b="1" dirty="0">
                <a:solidFill>
                  <a:srgbClr val="2F5597"/>
                </a:solidFill>
                <a:latin typeface="微软雅黑" panose="020B0503020204020204" pitchFamily="34" charset="-122"/>
                <a:ea typeface="微软雅黑" panose="020B0503020204020204" pitchFamily="34" charset="-122"/>
                <a:sym typeface="+mn-ea"/>
              </a:rPr>
              <a:t>检</a:t>
            </a:r>
            <a:r>
              <a:rPr lang="zh-CN" altLang="en-US" b="1" dirty="0">
                <a:solidFill>
                  <a:srgbClr val="2F5597"/>
                </a:solidFill>
                <a:latin typeface="微软雅黑" panose="020B0503020204020204" pitchFamily="34" charset="-122"/>
                <a:ea typeface="微软雅黑" panose="020B0503020204020204" pitchFamily="34" charset="-122"/>
                <a:cs typeface="+mj-cs"/>
                <a:sym typeface="+mn-ea"/>
              </a:rPr>
              <a:t>索</a:t>
            </a:r>
            <a:r>
              <a:rPr lang="zh-CN" altLang="en-US" b="1" dirty="0">
                <a:solidFill>
                  <a:srgbClr val="2F5597"/>
                </a:solidFill>
                <a:latin typeface="微软雅黑" panose="020B0503020204020204" pitchFamily="34" charset="-122"/>
                <a:ea typeface="微软雅黑" panose="020B0503020204020204" pitchFamily="34" charset="-122"/>
                <a:cs typeface="+mj-cs"/>
              </a:rPr>
              <a:t>类型</a:t>
            </a:r>
            <a:r>
              <a:rPr lang="en-US" altLang="zh-CN" b="1" dirty="0">
                <a:solidFill>
                  <a:srgbClr val="2F5597"/>
                </a:solidFill>
                <a:latin typeface="微软雅黑" panose="020B0503020204020204" pitchFamily="34" charset="-122"/>
                <a:ea typeface="微软雅黑" panose="020B0503020204020204" pitchFamily="34" charset="-122"/>
                <a:cs typeface="+mj-cs"/>
              </a:rPr>
              <a:t>—</a:t>
            </a:r>
            <a:r>
              <a:rPr lang="zh-CN" altLang="en-US" b="1" dirty="0">
                <a:solidFill>
                  <a:srgbClr val="FD6E0F"/>
                </a:solidFill>
                <a:latin typeface="微软雅黑" panose="020B0503020204020204" pitchFamily="34" charset="-122"/>
                <a:ea typeface="微软雅黑" panose="020B0503020204020204" pitchFamily="34" charset="-122"/>
                <a:cs typeface="+mj-cs"/>
              </a:rPr>
              <a:t>文献检索、知识元检索、引文检索</a:t>
            </a:r>
            <a:endParaRPr lang="zh-CN" altLang="en-US" b="1" dirty="0">
              <a:solidFill>
                <a:srgbClr val="FD6E0F"/>
              </a:solidFill>
              <a:latin typeface="微软雅黑" panose="020B0503020204020204" pitchFamily="34" charset="-122"/>
              <a:ea typeface="微软雅黑" panose="020B0503020204020204" pitchFamily="34" charset="-122"/>
              <a:cs typeface="+mj-cs"/>
            </a:endParaRPr>
          </a:p>
        </p:txBody>
      </p:sp>
      <p:pic>
        <p:nvPicPr>
          <p:cNvPr id="13" name="图片 12"/>
          <p:cNvPicPr>
            <a:picLocks noChangeAspect="1"/>
          </p:cNvPicPr>
          <p:nvPr/>
        </p:nvPicPr>
        <p:blipFill>
          <a:blip r:embed="rId4"/>
          <a:stretch>
            <a:fillRect/>
          </a:stretch>
        </p:blipFill>
        <p:spPr>
          <a:xfrm>
            <a:off x="1403985" y="557530"/>
            <a:ext cx="6332220" cy="3973195"/>
          </a:xfrm>
          <a:prstGeom prst="rect">
            <a:avLst/>
          </a:prstGeom>
        </p:spPr>
      </p:pic>
      <p:sp>
        <p:nvSpPr>
          <p:cNvPr id="14" name="文本框 13"/>
          <p:cNvSpPr txBox="1"/>
          <p:nvPr/>
        </p:nvSpPr>
        <p:spPr>
          <a:xfrm>
            <a:off x="6732270" y="1564005"/>
            <a:ext cx="1433195" cy="299085"/>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sz="1350" b="1">
                <a:latin typeface="微软雅黑" panose="020B0503020204020204" pitchFamily="34" charset="-122"/>
                <a:ea typeface="微软雅黑" panose="020B0503020204020204" pitchFamily="34" charset="-122"/>
              </a:rPr>
              <a:t>多库检索</a:t>
            </a:r>
            <a:endParaRPr lang="zh-CN" altLang="en-US" sz="1350" b="1">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KSO_WM_UNIT_PLACING_PICTURE_USER_VIEWPORT" val="{&quot;height&quot;:741,&quot;width&quot;:858}"/>
</p:tagLst>
</file>

<file path=ppt/tags/tag11.xml><?xml version="1.0" encoding="utf-8"?>
<p:tagLst xmlns:p="http://schemas.openxmlformats.org/presentationml/2006/main">
  <p:tag name="KSO_WM_UNIT_PLACING_PICTURE_USER_VIEWPORT" val="{&quot;height&quot;:741,&quot;width&quot;:858}"/>
</p:tagLst>
</file>

<file path=ppt/tags/tag12.xml><?xml version="1.0" encoding="utf-8"?>
<p:tagLst xmlns:p="http://schemas.openxmlformats.org/presentationml/2006/main">
  <p:tag name="KSO_WM_UNIT_PLACING_PICTURE_USER_VIEWPORT" val="{&quot;height&quot;:741,&quot;width&quot;:858}"/>
</p:tagLst>
</file>

<file path=ppt/tags/tag13.xml><?xml version="1.0" encoding="utf-8"?>
<p:tagLst xmlns:p="http://schemas.openxmlformats.org/presentationml/2006/main">
  <p:tag name="KSO_WM_UNIT_PLACING_PICTURE_USER_VIEWPORT" val="{&quot;height&quot;:741,&quot;width&quot;:858}"/>
</p:tagLst>
</file>

<file path=ppt/tags/tag14.xml><?xml version="1.0" encoding="utf-8"?>
<p:tagLst xmlns:p="http://schemas.openxmlformats.org/presentationml/2006/main">
  <p:tag name="KSO_WM_UNIT_PLACING_PICTURE_USER_VIEWPORT" val="{&quot;height&quot;:741,&quot;width&quot;:858}"/>
</p:tagLst>
</file>

<file path=ppt/tags/tag15.xml><?xml version="1.0" encoding="utf-8"?>
<p:tagLst xmlns:p="http://schemas.openxmlformats.org/presentationml/2006/main">
  <p:tag name="KSO_WM_UNIT_PLACING_PICTURE_USER_VIEWPORT" val="{&quot;height&quot;:741,&quot;width&quot;:858}"/>
</p:tagLst>
</file>

<file path=ppt/tags/tag16.xml><?xml version="1.0" encoding="utf-8"?>
<p:tagLst xmlns:p="http://schemas.openxmlformats.org/presentationml/2006/main">
  <p:tag name="KSO_WM_UNIT_PLACING_PICTURE_USER_VIEWPORT" val="{&quot;height&quot;:741,&quot;width&quot;:858}"/>
</p:tagLst>
</file>

<file path=ppt/tags/tag17.xml><?xml version="1.0" encoding="utf-8"?>
<p:tagLst xmlns:p="http://schemas.openxmlformats.org/presentationml/2006/main">
  <p:tag name="KSO_WM_UNIT_PLACING_PICTURE_USER_VIEWPORT" val="{&quot;height&quot;:741,&quot;width&quot;:858}"/>
</p:tagLst>
</file>

<file path=ppt/tags/tag18.xml><?xml version="1.0" encoding="utf-8"?>
<p:tagLst xmlns:p="http://schemas.openxmlformats.org/presentationml/2006/main">
  <p:tag name="KSO_WM_UNIT_PLACING_PICTURE_USER_VIEWPORT" val="{&quot;height&quot;:741,&quot;width&quot;:858}"/>
</p:tagLst>
</file>

<file path=ppt/tags/tag19.xml><?xml version="1.0" encoding="utf-8"?>
<p:tagLst xmlns:p="http://schemas.openxmlformats.org/presentationml/2006/main">
  <p:tag name="KSO_WM_UNIT_PLACING_PICTURE_USER_VIEWPORT" val="{&quot;height&quot;:741,&quot;width&quot;:858}"/>
</p:tagLst>
</file>

<file path=ppt/tags/tag2.xml><?xml version="1.0" encoding="utf-8"?>
<p:tagLst xmlns:p="http://schemas.openxmlformats.org/presentationml/2006/main">
  <p:tag name="KSO_WM_UNIT_PLACING_PICTURE_USER_VIEWPORT" val="{&quot;height&quot;:741,&quot;width&quot;:858}"/>
</p:tagLst>
</file>

<file path=ppt/tags/tag20.xml><?xml version="1.0" encoding="utf-8"?>
<p:tagLst xmlns:p="http://schemas.openxmlformats.org/presentationml/2006/main">
  <p:tag name="KSO_WM_UNIT_PLACING_PICTURE_USER_VIEWPORT" val="{&quot;height&quot;:741,&quot;width&quot;:858}"/>
</p:tagLst>
</file>

<file path=ppt/tags/tag21.xml><?xml version="1.0" encoding="utf-8"?>
<p:tagLst xmlns:p="http://schemas.openxmlformats.org/presentationml/2006/main">
  <p:tag name="KSO_WM_UNIT_PLACING_PICTURE_USER_VIEWPORT" val="{&quot;height&quot;:741,&quot;width&quot;:858}"/>
</p:tagLst>
</file>

<file path=ppt/tags/tag22.xml><?xml version="1.0" encoding="utf-8"?>
<p:tagLst xmlns:p="http://schemas.openxmlformats.org/presentationml/2006/main">
  <p:tag name="KSO_WM_UNIT_PLACING_PICTURE_USER_VIEWPORT" val="{&quot;height&quot;:741,&quot;width&quot;:858}"/>
</p:tagLst>
</file>

<file path=ppt/tags/tag23.xml><?xml version="1.0" encoding="utf-8"?>
<p:tagLst xmlns:p="http://schemas.openxmlformats.org/presentationml/2006/main">
  <p:tag name="KSO_WM_UNIT_PLACING_PICTURE_USER_VIEWPORT" val="{&quot;height&quot;:741,&quot;width&quot;:858}"/>
</p:tagLst>
</file>

<file path=ppt/tags/tag24.xml><?xml version="1.0" encoding="utf-8"?>
<p:tagLst xmlns:p="http://schemas.openxmlformats.org/presentationml/2006/main">
  <p:tag name="KSO_WM_UNIT_PLACING_PICTURE_USER_VIEWPORT" val="{&quot;height&quot;:741,&quot;width&quot;:858}"/>
</p:tagLst>
</file>

<file path=ppt/tags/tag25.xml><?xml version="1.0" encoding="utf-8"?>
<p:tagLst xmlns:p="http://schemas.openxmlformats.org/presentationml/2006/main">
  <p:tag name="KSO_WM_UNIT_PLACING_PICTURE_USER_VIEWPORT" val="{&quot;height&quot;:741,&quot;width&quot;:858}"/>
</p:tagLst>
</file>

<file path=ppt/tags/tag26.xml><?xml version="1.0" encoding="utf-8"?>
<p:tagLst xmlns:p="http://schemas.openxmlformats.org/presentationml/2006/main">
  <p:tag name="KSO_WM_UNIT_PLACING_PICTURE_USER_VIEWPORT" val="{&quot;height&quot;:741,&quot;width&quot;:858}"/>
</p:tagLst>
</file>

<file path=ppt/tags/tag27.xml><?xml version="1.0" encoding="utf-8"?>
<p:tagLst xmlns:p="http://schemas.openxmlformats.org/presentationml/2006/main">
  <p:tag name="KSO_WM_UNIT_PLACING_PICTURE_USER_VIEWPORT" val="{&quot;height&quot;:741,&quot;width&quot;:858}"/>
</p:tagLst>
</file>

<file path=ppt/tags/tag28.xml><?xml version="1.0" encoding="utf-8"?>
<p:tagLst xmlns:p="http://schemas.openxmlformats.org/presentationml/2006/main">
  <p:tag name="KSO_WM_UNIT_PLACING_PICTURE_USER_VIEWPORT" val="{&quot;height&quot;:741,&quot;width&quot;:858}"/>
</p:tagLst>
</file>

<file path=ppt/tags/tag29.xml><?xml version="1.0" encoding="utf-8"?>
<p:tagLst xmlns:p="http://schemas.openxmlformats.org/presentationml/2006/main">
  <p:tag name="KSO_WM_UNIT_PLACING_PICTURE_USER_VIEWPORT" val="{&quot;height&quot;:741,&quot;width&quot;:858}"/>
</p:tagLst>
</file>

<file path=ppt/tags/tag3.xml><?xml version="1.0" encoding="utf-8"?>
<p:tagLst xmlns:p="http://schemas.openxmlformats.org/presentationml/2006/main">
  <p:tag name="KSO_WM_UNIT_PLACING_PICTURE_USER_VIEWPORT" val="{&quot;height&quot;:741,&quot;width&quot;:858}"/>
</p:tagLst>
</file>

<file path=ppt/tags/tag30.xml><?xml version="1.0" encoding="utf-8"?>
<p:tagLst xmlns:p="http://schemas.openxmlformats.org/presentationml/2006/main">
  <p:tag name="KSO_WM_UNIT_PLACING_PICTURE_USER_VIEWPORT" val="{&quot;height&quot;:741,&quot;width&quot;:858}"/>
</p:tagLst>
</file>

<file path=ppt/tags/tag31.xml><?xml version="1.0" encoding="utf-8"?>
<p:tagLst xmlns:p="http://schemas.openxmlformats.org/presentationml/2006/main">
  <p:tag name="KSO_WM_UNIT_PLACING_PICTURE_USER_VIEWPORT" val="{&quot;height&quot;:741,&quot;width&quot;:858}"/>
</p:tagLst>
</file>

<file path=ppt/tags/tag32.xml><?xml version="1.0" encoding="utf-8"?>
<p:tagLst xmlns:p="http://schemas.openxmlformats.org/presentationml/2006/main">
  <p:tag name="KSO_WM_UNIT_PLACING_PICTURE_USER_VIEWPORT" val="{&quot;height&quot;:741,&quot;width&quot;:858}"/>
</p:tagLst>
</file>

<file path=ppt/tags/tag33.xml><?xml version="1.0" encoding="utf-8"?>
<p:tagLst xmlns:p="http://schemas.openxmlformats.org/presentationml/2006/main">
  <p:tag name="KSO_WM_UNIT_PLACING_PICTURE_USER_VIEWPORT" val="{&quot;height&quot;:741,&quot;width&quot;:858}"/>
</p:tagLst>
</file>

<file path=ppt/tags/tag34.xml><?xml version="1.0" encoding="utf-8"?>
<p:tagLst xmlns:p="http://schemas.openxmlformats.org/presentationml/2006/main">
  <p:tag name="KSO_WM_UNIT_PLACING_PICTURE_USER_VIEWPORT" val="{&quot;height&quot;:741,&quot;width&quot;:858}"/>
</p:tagLst>
</file>

<file path=ppt/tags/tag35.xml><?xml version="1.0" encoding="utf-8"?>
<p:tagLst xmlns:p="http://schemas.openxmlformats.org/presentationml/2006/main">
  <p:tag name="KSO_WM_UNIT_PLACING_PICTURE_USER_VIEWPORT" val="{&quot;height&quot;:741,&quot;width&quot;:858}"/>
</p:tagLst>
</file>

<file path=ppt/tags/tag36.xml><?xml version="1.0" encoding="utf-8"?>
<p:tagLst xmlns:p="http://schemas.openxmlformats.org/presentationml/2006/main">
  <p:tag name="KSO_WM_UNIT_PLACING_PICTURE_USER_VIEWPORT" val="{&quot;height&quot;:741,&quot;width&quot;:858}"/>
</p:tagLst>
</file>

<file path=ppt/tags/tag37.xml><?xml version="1.0" encoding="utf-8"?>
<p:tagLst xmlns:p="http://schemas.openxmlformats.org/presentationml/2006/main">
  <p:tag name="KSO_WM_UNIT_PLACING_PICTURE_USER_VIEWPORT" val="{&quot;height&quot;:741,&quot;width&quot;:858}"/>
</p:tagLst>
</file>

<file path=ppt/tags/tag38.xml><?xml version="1.0" encoding="utf-8"?>
<p:tagLst xmlns:p="http://schemas.openxmlformats.org/presentationml/2006/main">
  <p:tag name="KSO_WM_UNIT_PLACING_PICTURE_USER_VIEWPORT" val="{&quot;height&quot;:741,&quot;width&quot;:858}"/>
</p:tagLst>
</file>

<file path=ppt/tags/tag39.xml><?xml version="1.0" encoding="utf-8"?>
<p:tagLst xmlns:p="http://schemas.openxmlformats.org/presentationml/2006/main">
  <p:tag name="KSO_WM_UNIT_PLACING_PICTURE_USER_VIEWPORT" val="{&quot;height&quot;:741,&quot;width&quot;:858}"/>
</p:tagLst>
</file>

<file path=ppt/tags/tag4.xml><?xml version="1.0" encoding="utf-8"?>
<p:tagLst xmlns:p="http://schemas.openxmlformats.org/presentationml/2006/main">
  <p:tag name="KSO_WM_UNIT_PLACING_PICTURE_USER_VIEWPORT" val="{&quot;height&quot;:741,&quot;width&quot;:858}"/>
</p:tagLst>
</file>

<file path=ppt/tags/tag40.xml><?xml version="1.0" encoding="utf-8"?>
<p:tagLst xmlns:p="http://schemas.openxmlformats.org/presentationml/2006/main">
  <p:tag name="KSO_WM_UNIT_PLACING_PICTURE_USER_VIEWPORT" val="{&quot;height&quot;:741,&quot;width&quot;:858}"/>
</p:tagLst>
</file>

<file path=ppt/tags/tag41.xml><?xml version="1.0" encoding="utf-8"?>
<p:tagLst xmlns:p="http://schemas.openxmlformats.org/presentationml/2006/main">
  <p:tag name="KSO_WM_UNIT_PLACING_PICTURE_USER_VIEWPORT" val="{&quot;height&quot;:741,&quot;width&quot;:858}"/>
</p:tagLst>
</file>

<file path=ppt/tags/tag42.xml><?xml version="1.0" encoding="utf-8"?>
<p:tagLst xmlns:p="http://schemas.openxmlformats.org/presentationml/2006/main">
  <p:tag name="KSO_WM_UNIT_PLACING_PICTURE_USER_VIEWPORT" val="{&quot;height&quot;:741,&quot;width&quot;:858}"/>
</p:tagLst>
</file>

<file path=ppt/tags/tag43.xml><?xml version="1.0" encoding="utf-8"?>
<p:tagLst xmlns:p="http://schemas.openxmlformats.org/presentationml/2006/main">
  <p:tag name="KSO_WM_UNIT_PLACING_PICTURE_USER_VIEWPORT" val="{&quot;height&quot;:741,&quot;width&quot;:858}"/>
</p:tagLst>
</file>

<file path=ppt/tags/tag44.xml><?xml version="1.0" encoding="utf-8"?>
<p:tagLst xmlns:p="http://schemas.openxmlformats.org/presentationml/2006/main">
  <p:tag name="KSO_WM_UNIT_PLACING_PICTURE_USER_VIEWPORT" val="{&quot;height&quot;:741,&quot;width&quot;:858}"/>
</p:tagLst>
</file>

<file path=ppt/tags/tag45.xml><?xml version="1.0" encoding="utf-8"?>
<p:tagLst xmlns:p="http://schemas.openxmlformats.org/presentationml/2006/main">
  <p:tag name="KSO_WM_UNIT_PLACING_PICTURE_USER_VIEWPORT" val="{&quot;height&quot;:741,&quot;width&quot;:858}"/>
</p:tagLst>
</file>

<file path=ppt/tags/tag46.xml><?xml version="1.0" encoding="utf-8"?>
<p:tagLst xmlns:p="http://schemas.openxmlformats.org/presentationml/2006/main">
  <p:tag name="KSO_WM_UNIT_PLACING_PICTURE_USER_VIEWPORT" val="{&quot;height&quot;:741,&quot;width&quot;:858}"/>
</p:tagLst>
</file>

<file path=ppt/tags/tag47.xml><?xml version="1.0" encoding="utf-8"?>
<p:tagLst xmlns:p="http://schemas.openxmlformats.org/presentationml/2006/main">
  <p:tag name="KSO_WM_UNIT_PLACING_PICTURE_USER_VIEWPORT" val="{&quot;height&quot;:741,&quot;width&quot;:858}"/>
</p:tagLst>
</file>

<file path=ppt/tags/tag48.xml><?xml version="1.0" encoding="utf-8"?>
<p:tagLst xmlns:p="http://schemas.openxmlformats.org/presentationml/2006/main">
  <p:tag name="KSO_WM_UNIT_PLACING_PICTURE_USER_VIEWPORT" val="{&quot;height&quot;:741,&quot;width&quot;:858}"/>
</p:tagLst>
</file>

<file path=ppt/tags/tag49.xml><?xml version="1.0" encoding="utf-8"?>
<p:tagLst xmlns:p="http://schemas.openxmlformats.org/presentationml/2006/main">
  <p:tag name="COMMONDATA" val="eyJoZGlkIjoiYjE1ODg1Y2M2OTAyYTZhNTYzM2Y0MzY0ODMxMmE1NjEifQ=="/>
  <p:tag name="KSO_WPP_MARK_KEY" val="0b7ff8a9-d22b-4bb6-a69b-4dfc2412ad85"/>
</p:tagLst>
</file>

<file path=ppt/tags/tag5.xml><?xml version="1.0" encoding="utf-8"?>
<p:tagLst xmlns:p="http://schemas.openxmlformats.org/presentationml/2006/main">
  <p:tag name="KSO_WM_UNIT_PLACING_PICTURE_USER_VIEWPORT" val="{&quot;height&quot;:741,&quot;width&quot;:858}"/>
</p:tagLst>
</file>

<file path=ppt/tags/tag6.xml><?xml version="1.0" encoding="utf-8"?>
<p:tagLst xmlns:p="http://schemas.openxmlformats.org/presentationml/2006/main">
  <p:tag name="KSO_WM_UNIT_PLACING_PICTURE_USER_VIEWPORT" val="{&quot;height&quot;:741,&quot;width&quot;:858}"/>
</p:tagLst>
</file>

<file path=ppt/tags/tag7.xml><?xml version="1.0" encoding="utf-8"?>
<p:tagLst xmlns:p="http://schemas.openxmlformats.org/presentationml/2006/main">
  <p:tag name="KSO_WM_UNIT_PLACING_PICTURE_USER_VIEWPORT" val="{&quot;height&quot;:741,&quot;width&quot;:858}"/>
</p:tagLst>
</file>

<file path=ppt/tags/tag8.xml><?xml version="1.0" encoding="utf-8"?>
<p:tagLst xmlns:p="http://schemas.openxmlformats.org/presentationml/2006/main">
  <p:tag name="KSO_WM_UNIT_PLACING_PICTURE_USER_VIEWPORT" val="{&quot;height&quot;:741,&quot;width&quot;:858}"/>
</p:tagLst>
</file>

<file path=ppt/tags/tag9.xml><?xml version="1.0" encoding="utf-8"?>
<p:tagLst xmlns:p="http://schemas.openxmlformats.org/presentationml/2006/main">
  <p:tag name="KSO_WM_UNIT_PLACING_PICTURE_USER_VIEWPORT" val="{&quot;height&quot;:741,&quot;width&quot;:85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宋体"/>
        <a:ea typeface="Arial"/>
        <a:cs typeface=""/>
      </a:majorFont>
      <a:minorFont>
        <a:latin typeface="宋体"/>
        <a:ea typeface="Arial"/>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宋体"/>
        <a:ea typeface="Arial"/>
        <a:cs typeface=""/>
      </a:majorFont>
      <a:minorFont>
        <a:latin typeface="宋体"/>
        <a:ea typeface="Arial"/>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themeOverride>
</file>

<file path=ppt/theme/themeOverride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2368</Words>
  <Application>WPS 演示</Application>
  <PresentationFormat>全屏显示(16:9)</PresentationFormat>
  <Paragraphs>383</Paragraphs>
  <Slides>49</Slides>
  <Notes>40</Notes>
  <HiddenSlides>0</HiddenSlides>
  <MMClips>0</MMClips>
  <ScaleCrop>false</ScaleCrop>
  <HeadingPairs>
    <vt:vector size="6" baseType="variant">
      <vt:variant>
        <vt:lpstr>已用的字体</vt:lpstr>
      </vt:variant>
      <vt:variant>
        <vt:i4>27</vt:i4>
      </vt:variant>
      <vt:variant>
        <vt:lpstr>主题</vt:lpstr>
      </vt:variant>
      <vt:variant>
        <vt:i4>4</vt:i4>
      </vt:variant>
      <vt:variant>
        <vt:lpstr>幻灯片标题</vt:lpstr>
      </vt:variant>
      <vt:variant>
        <vt:i4>49</vt:i4>
      </vt:variant>
    </vt:vector>
  </HeadingPairs>
  <TitlesOfParts>
    <vt:vector size="80" baseType="lpstr">
      <vt:lpstr>Arial</vt:lpstr>
      <vt:lpstr>宋体</vt:lpstr>
      <vt:lpstr>Wingdings</vt:lpstr>
      <vt:lpstr>Calibri</vt:lpstr>
      <vt:lpstr>微软雅黑</vt:lpstr>
      <vt:lpstr>Times New Roman</vt:lpstr>
      <vt:lpstr>华文细黑</vt:lpstr>
      <vt:lpstr>Arial</vt:lpstr>
      <vt:lpstr>字魂105号-简雅黑</vt:lpstr>
      <vt:lpstr>黑体</vt:lpstr>
      <vt:lpstr>华文行楷</vt:lpstr>
      <vt:lpstr>Arial Black</vt:lpstr>
      <vt:lpstr>ClassizismAntiqua</vt:lpstr>
      <vt:lpstr>Segoe Print</vt:lpstr>
      <vt:lpstr>经典特宋简</vt:lpstr>
      <vt:lpstr>楷体</vt:lpstr>
      <vt:lpstr>楷体_GB2312</vt:lpstr>
      <vt:lpstr>新宋体</vt:lpstr>
      <vt:lpstr>华文楷体</vt:lpstr>
      <vt:lpstr>Cambria</vt:lpstr>
      <vt:lpstr>隶书</vt:lpstr>
      <vt:lpstr>Arial Unicode MS</vt:lpstr>
      <vt:lpstr>华文新魏</vt:lpstr>
      <vt:lpstr>Verdana</vt:lpstr>
      <vt:lpstr>Wingdings 2</vt:lpstr>
      <vt:lpstr>幼圆</vt:lpstr>
      <vt:lpstr>华康俪金黑W8(P)</vt:lpstr>
      <vt:lpstr>Custom Design</vt:lpstr>
      <vt:lpstr>自定义设计方案</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 从最新研究中选题—①通过独家合作获取情报唯一来源</vt:lpstr>
      <vt:lpstr>PowerPoint 演示文稿</vt:lpstr>
      <vt:lpstr>3. 从热点趋势中选题—通过指数检索查看主题研究近年发展态势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关注主题最新动态</vt:lpstr>
      <vt:lpstr>主题定制</vt:lpstr>
      <vt:lpstr>PowerPoint 演示文稿</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Registered User</dc:creator>
  <cp:lastModifiedBy>aliushiyi</cp:lastModifiedBy>
  <cp:revision>619</cp:revision>
  <dcterms:created xsi:type="dcterms:W3CDTF">2014-04-01T16:27:00Z</dcterms:created>
  <dcterms:modified xsi:type="dcterms:W3CDTF">2022-11-25T08:47:15Z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2052-11.1.0.13607</vt:lpwstr>
  </property>
  <property fmtid="{D5CDD505-2E9C-101B-9397-08002B2CF9AE}" pid="3" name="ICV">
    <vt:lpwstr>E12E34B4E041458AA067879BDA5D029C</vt:lpwstr>
  </property>
</Properties>
</file>