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7" r:id="rId5"/>
    <p:sldMasterId id="2147483699" r:id="rId6"/>
    <p:sldMasterId id="2147483711" r:id="rId7"/>
    <p:sldMasterId id="2147483723" r:id="rId8"/>
    <p:sldMasterId id="2147483735" r:id="rId9"/>
  </p:sldMasterIdLst>
  <p:notesMasterIdLst>
    <p:notesMasterId r:id="rId12"/>
  </p:notesMasterIdLst>
  <p:sldIdLst>
    <p:sldId id="389" r:id="rId10"/>
    <p:sldId id="258" r:id="rId11"/>
    <p:sldId id="264" r:id="rId13"/>
    <p:sldId id="494" r:id="rId14"/>
    <p:sldId id="310" r:id="rId15"/>
    <p:sldId id="271" r:id="rId16"/>
    <p:sldId id="272" r:id="rId17"/>
    <p:sldId id="344" r:id="rId18"/>
    <p:sldId id="313" r:id="rId19"/>
    <p:sldId id="535" r:id="rId20"/>
    <p:sldId id="519" r:id="rId21"/>
    <p:sldId id="520" r:id="rId22"/>
    <p:sldId id="453" r:id="rId23"/>
    <p:sldId id="371" r:id="rId24"/>
    <p:sldId id="454" r:id="rId25"/>
    <p:sldId id="270" r:id="rId26"/>
    <p:sldId id="361" r:id="rId27"/>
    <p:sldId id="552" r:id="rId28"/>
    <p:sldId id="348" r:id="rId29"/>
    <p:sldId id="537" r:id="rId30"/>
    <p:sldId id="493" r:id="rId31"/>
    <p:sldId id="513" r:id="rId32"/>
    <p:sldId id="385" r:id="rId33"/>
    <p:sldId id="370" r:id="rId34"/>
    <p:sldId id="387" r:id="rId35"/>
  </p:sldIdLst>
  <p:sldSz cx="9144000" cy="6858000" type="screen4x3"/>
  <p:notesSz cx="6858000" cy="9144000"/>
  <p:custDataLst>
    <p:tags r:id="rId4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anli Liu" initials="Q" lastIdx="11" clrIdx="0"/>
  <p:cmAuthor id="2" name="HP" initials="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60340"/>
    <a:srgbClr val="B9BDCE"/>
    <a:srgbClr val="CBD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76"/>
        <p:guide pos="3079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0" Type="http://schemas.openxmlformats.org/officeDocument/2006/relationships/tags" Target="tags/tag107.xml"/><Relationship Id="rId4" Type="http://schemas.openxmlformats.org/officeDocument/2006/relationships/slideMaster" Target="slideMasters/slideMaster3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114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4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0" hangingPunct="0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342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r>
              <a:rPr lang="zh-CN" altLang="en-US"/>
              <a:t>知网、百度学术等数据库可自动生成参考文献，最后还要检查参考文献的格式、作者数量等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547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1878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2083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r>
              <a:rPr lang="zh-CN" altLang="en-US"/>
              <a:t>全文检查，插入的公式、图表等编号要与正文中编号对应一致、页眉、页脚、页码、目录等是否有误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2288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42939"/>
            <a:ext cx="2057400" cy="54832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42939"/>
            <a:ext cx="6052930" cy="54832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4"/>
            <a:ext cx="7772400" cy="1468967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charset="0"/>
                <a:ea typeface="Malgun Gothic" panose="020B0503020000020004" pitchFamily="34" charset="-127"/>
                <a:cs typeface="+mn-cs"/>
              </a:rPr>
            </a:fld>
            <a:endParaRPr lang="en-US" altLang="zh-CN" strike="noStrike" noProof="1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charset="0"/>
                <a:ea typeface="Malgun Gothic" panose="020B0503020000020004" pitchFamily="34" charset="-127"/>
                <a:cs typeface="+mn-cs"/>
              </a:rPr>
            </a:fld>
            <a:endParaRPr lang="en-US" altLang="zh-CN" strike="noStrike" noProof="1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4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charset="0"/>
                <a:ea typeface="Malgun Gothic" panose="020B0503020000020004" pitchFamily="34" charset="-127"/>
                <a:cs typeface="+mn-cs"/>
              </a:rPr>
            </a:fld>
            <a:endParaRPr lang="en-US" altLang="zh-CN" strike="noStrike" noProof="1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charset="0"/>
                <a:ea typeface="Malgun Gothic" panose="020B0503020000020004" pitchFamily="34" charset="-127"/>
                <a:cs typeface="+mn-cs"/>
              </a:rPr>
            </a:fld>
            <a:endParaRPr lang="en-US" altLang="zh-CN" strike="noStrike" noProof="1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3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5933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charset="0"/>
                <a:ea typeface="Malgun Gothic" panose="020B0503020000020004" pitchFamily="34" charset="-127"/>
                <a:cs typeface="+mn-cs"/>
              </a:rPr>
            </a:fld>
            <a:endParaRPr lang="en-US" altLang="zh-CN" strike="noStrike" noProof="1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charset="0"/>
                <a:ea typeface="Malgun Gothic" panose="020B0503020000020004" pitchFamily="34" charset="-127"/>
                <a:cs typeface="+mn-cs"/>
              </a:rPr>
            </a:fld>
            <a:endParaRPr lang="en-US" altLang="zh-CN" strike="noStrike" noProof="1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charset="0"/>
                <a:ea typeface="Malgun Gothic" panose="020B0503020000020004" pitchFamily="34" charset="-127"/>
                <a:cs typeface="+mn-cs"/>
              </a:rPr>
            </a:fld>
            <a:endParaRPr lang="en-US" altLang="zh-CN" strike="noStrike" noProof="1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charset="0"/>
                <a:ea typeface="Malgun Gothic" panose="020B0503020000020004" pitchFamily="34" charset="-127"/>
                <a:cs typeface="+mn-cs"/>
              </a:rPr>
            </a:fld>
            <a:endParaRPr lang="en-US" altLang="zh-CN" strike="noStrike" noProof="1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charset="0"/>
                <a:ea typeface="Malgun Gothic" panose="020B0503020000020004" pitchFamily="34" charset="-127"/>
                <a:cs typeface="+mn-cs"/>
              </a:rPr>
            </a:fld>
            <a:endParaRPr lang="en-US" altLang="zh-CN" strike="noStrike" noProof="1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charset="0"/>
                <a:ea typeface="Malgun Gothic" panose="020B0503020000020004" pitchFamily="34" charset="-127"/>
                <a:cs typeface="+mn-cs"/>
              </a:rPr>
            </a:fld>
            <a:endParaRPr lang="en-US" altLang="zh-CN" strike="noStrike" noProof="1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charset="0"/>
                <a:ea typeface="Malgun Gothic" panose="020B0503020000020004" pitchFamily="34" charset="-127"/>
                <a:cs typeface="+mn-cs"/>
              </a:rPr>
            </a:fld>
            <a:endParaRPr lang="en-US" altLang="zh-CN" strike="noStrike" noProof="1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381000"/>
            <a:ext cx="854075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01625" y="1752600"/>
            <a:ext cx="8540750" cy="427037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381000"/>
            <a:ext cx="854075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752600"/>
            <a:ext cx="4194175" cy="42703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4175" cy="42703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 bwMode="auto">
          <a:xfrm>
            <a:off x="1" y="6400425"/>
            <a:ext cx="9144001" cy="457575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-1" y="-30503"/>
            <a:ext cx="9144001" cy="953600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6" name="灯片编号占位符 3"/>
          <p:cNvSpPr txBox="1"/>
          <p:nvPr/>
        </p:nvSpPr>
        <p:spPr>
          <a:xfrm>
            <a:off x="179388" y="6488113"/>
            <a:ext cx="1439862" cy="2825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latinLnBrk="1"/>
            <a:r>
              <a:rPr lang="de-DE" altLang="en-US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fld id="{9A0DB2DC-4C9A-4742-B13C-FB6460FD3503}" type="slidenum">
              <a:rPr lang="zh-CN" altLang="en-US" sz="9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</a:fld>
            <a:endParaRPr lang="zh-CN" altLang="en-US" sz="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灯片编号占位符 3"/>
          <p:cNvSpPr txBox="1">
            <a:spLocks noChangeArrowheads="1"/>
          </p:cNvSpPr>
          <p:nvPr/>
        </p:nvSpPr>
        <p:spPr bwMode="auto">
          <a:xfrm>
            <a:off x="7235825" y="6453188"/>
            <a:ext cx="1703388" cy="404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山西师范大学图书馆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3798" name="Picture 2" descr="https://ss0.bdstatic.com/70cFuHSh_Q1YnxGkpoWK1HF6hhy/it/u=2799919928,4188714474&amp;fm=26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75" y="-26987"/>
            <a:ext cx="2052638" cy="960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59119"/>
            <a:ext cx="5832475" cy="777240"/>
          </a:xfrm>
        </p:spPr>
        <p:txBody>
          <a:bodyPr/>
          <a:lstStyle>
            <a:lvl1pPr algn="l">
              <a:defRPr sz="1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9"/>
            <a:ext cx="3655181" cy="82391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42939"/>
            <a:ext cx="2057400" cy="54832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42939"/>
            <a:ext cx="6052930" cy="54832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9"/>
            <a:ext cx="3655181" cy="82391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9"/>
            <a:ext cx="3655181" cy="82391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42939"/>
            <a:ext cx="2057400" cy="54832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42939"/>
            <a:ext cx="6052930" cy="54832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9"/>
            <a:ext cx="3655181" cy="82391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42939"/>
            <a:ext cx="2057400" cy="54832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42939"/>
            <a:ext cx="6052930" cy="54832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9"/>
            <a:ext cx="3655181" cy="82391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42939"/>
            <a:ext cx="2057400" cy="54832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42939"/>
            <a:ext cx="6052930" cy="54832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9"/>
            <a:ext cx="3655181" cy="82391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42939"/>
            <a:ext cx="2057400" cy="54832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42939"/>
            <a:ext cx="6052930" cy="54832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3" Type="http://schemas.openxmlformats.org/officeDocument/2006/relationships/theme" Target="../theme/theme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9.xml"/><Relationship Id="rId8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3" Type="http://schemas.openxmlformats.org/officeDocument/2006/relationships/theme" Target="../theme/theme8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 descr="C:\Documents and Settings\鱼不愚\桌面\未标题-1副本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endParaRPr lang="zh-CN" altLang="zh-CN" dirty="0"/>
          </a:p>
        </p:txBody>
      </p:sp>
      <p:sp>
        <p:nvSpPr>
          <p:cNvPr id="102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900" noProof="1" dirty="0">
                <a:solidFill>
                  <a:srgbClr val="898989"/>
                </a:solidFill>
                <a:latin typeface="华文细黑" panose="02010600040101010101" pitchFamily="2" charset="-122"/>
                <a:ea typeface="宋体" panose="02010600030101010101" pitchFamily="2" charset="-122"/>
                <a:cs typeface="+mn-ea"/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900" noProof="1" dirty="0">
                <a:solidFill>
                  <a:srgbClr val="898989"/>
                </a:solidFill>
                <a:latin typeface="华文细黑" panose="02010600040101010101" pitchFamily="2" charset="-122"/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5pPr>
      <a:lvl6pPr marL="4572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6pPr>
      <a:lvl7pPr marL="9144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7pPr>
      <a:lvl8pPr marL="13716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8pPr>
      <a:lvl9pPr marL="18288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57530" lvl="1" indent="-21463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lvl="2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lvl="3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lvl="4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lvl="5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charset="0"/>
                <a:ea typeface="Malgun Gothic" panose="020B0503020000020004" pitchFamily="34" charset="-127"/>
                <a:cs typeface="+mn-cs"/>
              </a:rPr>
            </a:fld>
            <a:endParaRPr lang="en-US" altLang="zh-CN" strike="noStrike" noProof="1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algun Gothic" panose="020B0503020000020004" pitchFamily="34" charset="-127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algun Gothic" panose="020B0503020000020004" pitchFamily="34" charset="-127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algun Gothic" panose="020B0503020000020004" pitchFamily="34" charset="-127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algun Gothic" panose="020B0503020000020004" pitchFamily="34" charset="-127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algun Gothic" panose="020B0503020000020004" pitchFamily="34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algun Gothic" panose="020B0503020000020004" pitchFamily="34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algun Gothic" panose="020B0503020000020004" pitchFamily="34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algun Gothic" panose="020B0503020000020004" pitchFamily="34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algun Gothic" panose="020B0503020000020004" pitchFamily="34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1463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algun Gothic" panose="020B0503020000020004" pitchFamily="34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  <a:ea typeface="Malgun Gothic" panose="020B0503020000020004" pitchFamily="34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  <a:ea typeface="Malgun Gothic" panose="020B0503020000020004" pitchFamily="34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  <a:ea typeface="Malgun Gothic" panose="020B0503020000020004" pitchFamily="34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  <a:ea typeface="Malgun Gothic" panose="020B0503020000020004" pitchFamily="34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3" descr="C:\Documents and Settings\鱼不愚\桌面\未标题-1副本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标题占位符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0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endParaRPr lang="zh-CN" altLang="zh-CN" dirty="0"/>
          </a:p>
        </p:txBody>
      </p:sp>
      <p:sp>
        <p:nvSpPr>
          <p:cNvPr id="102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900" noProof="1" dirty="0">
                <a:solidFill>
                  <a:srgbClr val="898989"/>
                </a:solidFill>
                <a:latin typeface="华文细黑" panose="02010600040101010101" pitchFamily="2" charset="-122"/>
                <a:ea typeface="宋体" panose="02010600030101010101" pitchFamily="2" charset="-122"/>
                <a:cs typeface="+mn-ea"/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900" noProof="1" dirty="0">
                <a:solidFill>
                  <a:srgbClr val="898989"/>
                </a:solidFill>
                <a:latin typeface="华文细黑" panose="02010600040101010101" pitchFamily="2" charset="-122"/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5pPr>
      <a:lvl6pPr marL="4572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6pPr>
      <a:lvl7pPr marL="9144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7pPr>
      <a:lvl8pPr marL="13716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8pPr>
      <a:lvl9pPr marL="18288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57530" lvl="1" indent="-21463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lvl="2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lvl="3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lvl="4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lvl="5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3" descr="C:\Documents and Settings\鱼不愚\桌面\未标题-1副本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标题占位符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4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endParaRPr lang="zh-CN" altLang="zh-CN" dirty="0"/>
          </a:p>
        </p:txBody>
      </p:sp>
      <p:sp>
        <p:nvSpPr>
          <p:cNvPr id="102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900" noProof="1" dirty="0">
                <a:solidFill>
                  <a:srgbClr val="898989"/>
                </a:solidFill>
                <a:latin typeface="华文细黑" panose="02010600040101010101" pitchFamily="2" charset="-122"/>
                <a:ea typeface="宋体" panose="02010600030101010101" pitchFamily="2" charset="-122"/>
                <a:cs typeface="+mn-ea"/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900" noProof="1" dirty="0">
                <a:solidFill>
                  <a:srgbClr val="898989"/>
                </a:solidFill>
                <a:latin typeface="华文细黑" panose="02010600040101010101" pitchFamily="2" charset="-122"/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5pPr>
      <a:lvl6pPr marL="4572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6pPr>
      <a:lvl7pPr marL="9144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7pPr>
      <a:lvl8pPr marL="13716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8pPr>
      <a:lvl9pPr marL="18288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57530" lvl="1" indent="-21463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lvl="2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lvl="3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lvl="4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lvl="5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3" descr="C:\Documents and Settings\鱼不愚\桌面\未标题-1副本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标题占位符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8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endParaRPr lang="zh-CN" altLang="zh-CN" dirty="0"/>
          </a:p>
        </p:txBody>
      </p:sp>
      <p:sp>
        <p:nvSpPr>
          <p:cNvPr id="102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900" noProof="1" dirty="0">
                <a:solidFill>
                  <a:srgbClr val="898989"/>
                </a:solidFill>
                <a:latin typeface="华文细黑" panose="02010600040101010101" pitchFamily="2" charset="-122"/>
                <a:ea typeface="宋体" panose="02010600030101010101" pitchFamily="2" charset="-122"/>
                <a:cs typeface="+mn-ea"/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900" noProof="1" dirty="0">
                <a:solidFill>
                  <a:srgbClr val="898989"/>
                </a:solidFill>
                <a:latin typeface="华文细黑" panose="02010600040101010101" pitchFamily="2" charset="-122"/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5pPr>
      <a:lvl6pPr marL="4572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6pPr>
      <a:lvl7pPr marL="9144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7pPr>
      <a:lvl8pPr marL="13716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8pPr>
      <a:lvl9pPr marL="18288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57530" lvl="1" indent="-21463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lvl="2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lvl="3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lvl="4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lvl="5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3" descr="C:\Documents and Settings\鱼不愚\桌面\未标题-1副本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标题占位符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2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endParaRPr lang="zh-CN" altLang="zh-CN" dirty="0"/>
          </a:p>
        </p:txBody>
      </p:sp>
      <p:sp>
        <p:nvSpPr>
          <p:cNvPr id="102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900" noProof="1" dirty="0">
                <a:solidFill>
                  <a:srgbClr val="898989"/>
                </a:solidFill>
                <a:latin typeface="华文细黑" panose="02010600040101010101" pitchFamily="2" charset="-122"/>
                <a:ea typeface="宋体" panose="02010600030101010101" pitchFamily="2" charset="-122"/>
                <a:cs typeface="+mn-ea"/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900" noProof="1" dirty="0">
                <a:solidFill>
                  <a:srgbClr val="898989"/>
                </a:solidFill>
                <a:latin typeface="华文细黑" panose="02010600040101010101" pitchFamily="2" charset="-122"/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5pPr>
      <a:lvl6pPr marL="4572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6pPr>
      <a:lvl7pPr marL="9144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7pPr>
      <a:lvl8pPr marL="13716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8pPr>
      <a:lvl9pPr marL="18288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57530" lvl="1" indent="-21463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lvl="2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lvl="3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lvl="4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lvl="5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Picture 3" descr="C:\Documents and Settings\鱼不愚\桌面\未标题-1副本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标题占位符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6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endParaRPr lang="zh-CN" altLang="zh-CN" dirty="0"/>
          </a:p>
        </p:txBody>
      </p:sp>
      <p:sp>
        <p:nvSpPr>
          <p:cNvPr id="102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900" noProof="1" dirty="0">
                <a:solidFill>
                  <a:srgbClr val="898989"/>
                </a:solidFill>
                <a:latin typeface="华文细黑" panose="02010600040101010101" pitchFamily="2" charset="-122"/>
                <a:ea typeface="宋体" panose="02010600030101010101" pitchFamily="2" charset="-122"/>
                <a:cs typeface="+mn-ea"/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900" noProof="1" dirty="0">
                <a:solidFill>
                  <a:srgbClr val="898989"/>
                </a:solidFill>
                <a:latin typeface="华文细黑" panose="02010600040101010101" pitchFamily="2" charset="-122"/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5pPr>
      <a:lvl6pPr marL="4572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6pPr>
      <a:lvl7pPr marL="9144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7pPr>
      <a:lvl8pPr marL="13716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8pPr>
      <a:lvl9pPr marL="1828800" algn="l" defTabSz="6858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宋体" panose="02010600030101010101" pitchFamily="2" charset="-122"/>
          <a:cs typeface="Arial" panose="020B060402020202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57530" lvl="1" indent="-21463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lvl="2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lvl="3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lvl="4" indent="-171450" algn="l" defTabSz="68580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lvl="5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Font typeface="Arial" panose="020B0604020202020204" charset="-122"/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22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6.xml"/><Relationship Id="rId5" Type="http://schemas.openxmlformats.org/officeDocument/2006/relationships/image" Target="../media/image5.jpeg"/><Relationship Id="rId4" Type="http://schemas.openxmlformats.org/officeDocument/2006/relationships/tags" Target="../tags/tag44.xml"/><Relationship Id="rId3" Type="http://schemas.openxmlformats.org/officeDocument/2006/relationships/image" Target="../media/image18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4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4.xml"/><Relationship Id="rId3" Type="http://schemas.openxmlformats.org/officeDocument/2006/relationships/image" Target="../media/image5.jpeg"/><Relationship Id="rId2" Type="http://schemas.openxmlformats.org/officeDocument/2006/relationships/tags" Target="../tags/tag46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tags" Target="../tags/tag4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6" Type="http://schemas.openxmlformats.org/officeDocument/2006/relationships/tags" Target="../tags/tag4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5.jpe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7.jpeg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tags" Target="../tags/tag49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6.png"/><Relationship Id="rId4" Type="http://schemas.openxmlformats.org/officeDocument/2006/relationships/image" Target="../media/image5.jpeg"/><Relationship Id="rId3" Type="http://schemas.openxmlformats.org/officeDocument/2006/relationships/tags" Target="../tags/tag64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image" Target="../media/image5.jpeg"/><Relationship Id="rId7" Type="http://schemas.openxmlformats.org/officeDocument/2006/relationships/tags" Target="../tags/tag68.xml"/><Relationship Id="rId6" Type="http://schemas.openxmlformats.org/officeDocument/2006/relationships/image" Target="../media/image39.png"/><Relationship Id="rId5" Type="http://schemas.openxmlformats.org/officeDocument/2006/relationships/tags" Target="../tags/tag67.xml"/><Relationship Id="rId4" Type="http://schemas.openxmlformats.org/officeDocument/2006/relationships/image" Target="../media/image38.png"/><Relationship Id="rId3" Type="http://schemas.openxmlformats.org/officeDocument/2006/relationships/tags" Target="../tags/tag66.xml"/><Relationship Id="rId2" Type="http://schemas.openxmlformats.org/officeDocument/2006/relationships/image" Target="../media/image37.png"/><Relationship Id="rId1" Type="http://schemas.openxmlformats.org/officeDocument/2006/relationships/tags" Target="../tags/tag6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jpeg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2" Type="http://schemas.openxmlformats.org/officeDocument/2006/relationships/slideLayout" Target="../slideLayouts/slideLayout43.xml"/><Relationship Id="rId11" Type="http://schemas.openxmlformats.org/officeDocument/2006/relationships/image" Target="../media/image5.jpeg"/><Relationship Id="rId10" Type="http://schemas.openxmlformats.org/officeDocument/2006/relationships/tags" Target="../tags/tag77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5.jpe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image" Target="../media/image7.jpeg"/><Relationship Id="rId11" Type="http://schemas.openxmlformats.org/officeDocument/2006/relationships/image" Target="../media/image6.jpeg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5.jpeg"/><Relationship Id="rId1" Type="http://schemas.openxmlformats.org/officeDocument/2006/relationships/tags" Target="../tags/tag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image" Target="../media/image5.jpeg"/><Relationship Id="rId1" Type="http://schemas.openxmlformats.org/officeDocument/2006/relationships/tags" Target="../tags/tag79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3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0" Type="http://schemas.openxmlformats.org/officeDocument/2006/relationships/notesSlide" Target="../notesSlides/notesSlide4.xml"/><Relationship Id="rId3" Type="http://schemas.openxmlformats.org/officeDocument/2006/relationships/tags" Target="../tags/tag82.xml"/><Relationship Id="rId29" Type="http://schemas.openxmlformats.org/officeDocument/2006/relationships/slideLayout" Target="../slideLayouts/slideLayout7.xml"/><Relationship Id="rId28" Type="http://schemas.openxmlformats.org/officeDocument/2006/relationships/themeOverride" Target="../theme/themeOverride1.xml"/><Relationship Id="rId27" Type="http://schemas.openxmlformats.org/officeDocument/2006/relationships/image" Target="../media/image33.png"/><Relationship Id="rId26" Type="http://schemas.openxmlformats.org/officeDocument/2006/relationships/image" Target="../media/image5.jpeg"/><Relationship Id="rId25" Type="http://schemas.openxmlformats.org/officeDocument/2006/relationships/tags" Target="../tags/tag104.xml"/><Relationship Id="rId24" Type="http://schemas.openxmlformats.org/officeDocument/2006/relationships/tags" Target="../tags/tag103.xml"/><Relationship Id="rId23" Type="http://schemas.openxmlformats.org/officeDocument/2006/relationships/tags" Target="../tags/tag102.xml"/><Relationship Id="rId22" Type="http://schemas.openxmlformats.org/officeDocument/2006/relationships/tags" Target="../tags/tag101.xml"/><Relationship Id="rId21" Type="http://schemas.openxmlformats.org/officeDocument/2006/relationships/tags" Target="../tags/tag100.xml"/><Relationship Id="rId20" Type="http://schemas.openxmlformats.org/officeDocument/2006/relationships/tags" Target="../tags/tag99.xml"/><Relationship Id="rId2" Type="http://schemas.openxmlformats.org/officeDocument/2006/relationships/tags" Target="../tags/tag81.xml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tags" Target="../tags/tag80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tags" Target="../tags/tag105.xml"/><Relationship Id="rId1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openxmlformats.org/officeDocument/2006/relationships/image" Target="../media/image46.png"/><Relationship Id="rId2" Type="http://schemas.openxmlformats.org/officeDocument/2006/relationships/image" Target="../media/image5.jpeg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tags" Target="../tags/tag15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4" Type="http://schemas.openxmlformats.org/officeDocument/2006/relationships/slideLayout" Target="../slideLayouts/slideLayout65.xml"/><Relationship Id="rId23" Type="http://schemas.openxmlformats.org/officeDocument/2006/relationships/image" Target="../media/image6.jpeg"/><Relationship Id="rId22" Type="http://schemas.openxmlformats.org/officeDocument/2006/relationships/tags" Target="../tags/tag36.xml"/><Relationship Id="rId21" Type="http://schemas.openxmlformats.org/officeDocument/2006/relationships/tags" Target="../tags/tag35.xml"/><Relationship Id="rId20" Type="http://schemas.openxmlformats.org/officeDocument/2006/relationships/tags" Target="../tags/tag34.xml"/><Relationship Id="rId2" Type="http://schemas.openxmlformats.org/officeDocument/2006/relationships/image" Target="../media/image5.jpeg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tags" Target="../tags/tag4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61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 l="5704" r="7219"/>
          <a:stretch>
            <a:fillRect/>
          </a:stretch>
        </p:blipFill>
        <p:spPr>
          <a:xfrm>
            <a:off x="-7937" y="0"/>
            <a:ext cx="9161462" cy="6858000"/>
          </a:xfrm>
        </p:spPr>
      </p:pic>
      <p:sp>
        <p:nvSpPr>
          <p:cNvPr id="92162" name="PA_淘宝网chenying0907出品 25"/>
          <p:cNvSpPr txBox="1"/>
          <p:nvPr>
            <p:custDataLst>
              <p:tags r:id="rId2"/>
            </p:custDataLst>
          </p:nvPr>
        </p:nvSpPr>
        <p:spPr>
          <a:xfrm>
            <a:off x="654050" y="53975"/>
            <a:ext cx="30908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zh-CN" altLang="en-US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山西师范大学图书馆</a:t>
            </a:r>
            <a:r>
              <a:rPr lang="en-US" altLang="zh-CN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   </a:t>
            </a:r>
            <a:endParaRPr lang="en-US" altLang="zh-CN" sz="2400" b="1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92163" name="图片 5" descr="馆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" y="3175"/>
            <a:ext cx="650875" cy="64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57"/>
          <p:cNvSpPr txBox="1"/>
          <p:nvPr/>
        </p:nvSpPr>
        <p:spPr>
          <a:xfrm>
            <a:off x="2123440" y="1124585"/>
            <a:ext cx="4800600" cy="645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noProof="1" dirty="0" smtClean="0">
                <a:effectLst>
                  <a:reflection blurRad="25400" stA="30000" endPos="30000" dist="50800" dir="5400000" sy="-100000" algn="bl" rotWithShape="0"/>
                </a:effectLst>
                <a:latin typeface="+mj-lt"/>
                <a:ea typeface="+mj-lt"/>
                <a:cs typeface="+mn-cs"/>
              </a:rPr>
              <a:t>硕士学位</a:t>
            </a:r>
            <a:r>
              <a:rPr lang="zh-CN" sz="3600" b="1" noProof="1" dirty="0" smtClean="0">
                <a:effectLst>
                  <a:reflection blurRad="25400" stA="30000" endPos="30000" dist="50800" dir="5400000" sy="-100000" algn="bl" rotWithShape="0"/>
                </a:effectLst>
                <a:latin typeface="+mj-lt"/>
                <a:ea typeface="+mj-lt"/>
                <a:cs typeface="+mn-cs"/>
              </a:rPr>
              <a:t>论文排版技巧</a:t>
            </a:r>
            <a:endParaRPr lang="zh-CN" sz="3600" b="1" noProof="1" dirty="0">
              <a:effectLst>
                <a:reflection blurRad="25400" stA="30000" endPos="30000" dist="50800" dir="5400000" sy="-100000" algn="bl" rotWithShape="0"/>
              </a:effectLst>
              <a:latin typeface="+mj-lt"/>
              <a:ea typeface="+mj-lt"/>
            </a:endParaRPr>
          </a:p>
        </p:txBody>
      </p:sp>
      <p:sp>
        <p:nvSpPr>
          <p:cNvPr id="92165" name="文本框 1"/>
          <p:cNvSpPr txBox="1"/>
          <p:nvPr/>
        </p:nvSpPr>
        <p:spPr>
          <a:xfrm>
            <a:off x="3155950" y="1952625"/>
            <a:ext cx="323691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WPS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适用）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66" name="文本框 3"/>
          <p:cNvSpPr txBox="1"/>
          <p:nvPr/>
        </p:nvSpPr>
        <p:spPr>
          <a:xfrm>
            <a:off x="3270250" y="3057525"/>
            <a:ext cx="2479675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学科服务部：李建飞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1" name="文本框 1"/>
          <p:cNvSpPr txBox="1"/>
          <p:nvPr/>
        </p:nvSpPr>
        <p:spPr>
          <a:xfrm>
            <a:off x="295275" y="711200"/>
            <a:ext cx="23161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SzTx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（五）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参考文献</a:t>
            </a:r>
            <a:endParaRPr lang="en-US" altLang="zh-CN" sz="2400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87133" y="4580573"/>
          <a:ext cx="7494905" cy="157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090"/>
                <a:gridCol w="574675"/>
                <a:gridCol w="571500"/>
                <a:gridCol w="563245"/>
                <a:gridCol w="583565"/>
                <a:gridCol w="573405"/>
                <a:gridCol w="574675"/>
                <a:gridCol w="573405"/>
                <a:gridCol w="570230"/>
                <a:gridCol w="573405"/>
                <a:gridCol w="586105"/>
                <a:gridCol w="579755"/>
                <a:gridCol w="577850"/>
              </a:tblGrid>
              <a:tr h="1031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文献类型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普通图书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会议录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汇编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报纸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期刊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学位论文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报告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标准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专利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数据库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计算机程序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电子公告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标志代码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J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DB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CP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EB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46" name="文本框 99"/>
          <p:cNvSpPr txBox="1"/>
          <p:nvPr/>
        </p:nvSpPr>
        <p:spPr>
          <a:xfrm>
            <a:off x="-180657" y="2348865"/>
            <a:ext cx="14097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285750"/>
            <a:r>
              <a:rPr lang="zh-CN" altLang="zh-CN" b="1">
                <a:latin typeface="_x000B__x000C_" charset="0"/>
                <a:ea typeface="宋体" panose="02010600030101010101" pitchFamily="2" charset="-122"/>
              </a:rPr>
              <a:t>说明</a:t>
            </a:r>
            <a:r>
              <a:rPr lang="en-US" altLang="zh-CN" b="1">
                <a:latin typeface="_x000B__x000C_" charset="0"/>
                <a:ea typeface="宋体" panose="02010600030101010101" pitchFamily="2" charset="-122"/>
              </a:rPr>
              <a:t>A</a:t>
            </a:r>
            <a:r>
              <a:rPr lang="en-US" altLang="zh-CN" sz="1100">
                <a:latin typeface="_x000B__x000C_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899795" y="2400618"/>
          <a:ext cx="3738563" cy="1920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6930"/>
                <a:gridCol w="1631315"/>
              </a:tblGrid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载体类型</a:t>
                      </a:r>
                      <a:endParaRPr lang="en-US" altLang="en-US" sz="1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标志代码</a:t>
                      </a:r>
                      <a:endParaRPr lang="en-US" altLang="en-US" sz="1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磁带（magnetic tape）</a:t>
                      </a:r>
                      <a:endParaRPr lang="en-US" altLang="en-US" sz="1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MT</a:t>
                      </a:r>
                      <a:endParaRPr lang="en-US" altLang="en-US" sz="1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磁盘（disk）</a:t>
                      </a:r>
                      <a:endParaRPr lang="en-US" altLang="en-US" sz="1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DK</a:t>
                      </a:r>
                      <a:endParaRPr lang="en-US" altLang="en-US" sz="1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光盘（CD-ROM）</a:t>
                      </a:r>
                      <a:endParaRPr lang="en-US" altLang="en-US" sz="1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CD</a:t>
                      </a:r>
                      <a:endParaRPr lang="en-US" altLang="en-US" sz="1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联机网络（online）</a:t>
                      </a:r>
                      <a:endParaRPr lang="en-US" altLang="en-US" sz="1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OL</a:t>
                      </a:r>
                      <a:endParaRPr lang="en-US" altLang="en-US" sz="1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67" name="文本框 4"/>
          <p:cNvSpPr txBox="1"/>
          <p:nvPr/>
        </p:nvSpPr>
        <p:spPr>
          <a:xfrm>
            <a:off x="-7620" y="4509135"/>
            <a:ext cx="12928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285750"/>
            <a:r>
              <a:rPr lang="zh-CN" altLang="zh-CN" b="1">
                <a:latin typeface="_x000B__x000C_" charset="0"/>
                <a:ea typeface="宋体" panose="02010600030101010101" pitchFamily="2" charset="-122"/>
              </a:rPr>
              <a:t>说明</a:t>
            </a:r>
            <a:r>
              <a:rPr lang="en-US" altLang="zh-CN" b="1">
                <a:latin typeface="_x000B__x000C_" charset="0"/>
                <a:ea typeface="宋体" panose="02010600030101010101" pitchFamily="2" charset="-122"/>
              </a:rPr>
              <a:t>B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68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390" y="764540"/>
            <a:ext cx="4593590" cy="3425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PA_淘宝网chenying0907出品 25"/>
          <p:cNvSpPr txBox="1"/>
          <p:nvPr>
            <p:custDataLst>
              <p:tags r:id="rId4"/>
            </p:custDataLst>
          </p:nvPr>
        </p:nvSpPr>
        <p:spPr>
          <a:xfrm>
            <a:off x="489584" y="13969"/>
            <a:ext cx="3109545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02470" name="图片 1" descr="馆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23850" y="1261110"/>
            <a:ext cx="41224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>
              <a:lnSpc>
                <a:spcPct val="125000"/>
              </a:lnSpc>
            </a:pPr>
            <a:r>
              <a:rPr lang="zh-CN" sz="16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学位论文中列出的参考文献格式应符合参考文献格式（</a:t>
            </a:r>
            <a:r>
              <a:rPr lang="en-US" sz="16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GB/T 7714-2015</a:t>
            </a:r>
            <a:r>
              <a:rPr lang="zh-CN" sz="16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16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49" name="文本框 1"/>
          <p:cNvSpPr txBox="1"/>
          <p:nvPr/>
        </p:nvSpPr>
        <p:spPr>
          <a:xfrm>
            <a:off x="420688" y="1616075"/>
            <a:ext cx="3668712" cy="300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285750">
              <a:lnSpc>
                <a:spcPct val="150000"/>
              </a:lnSpc>
            </a:pP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图位于文中表述之后，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按章编号，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切忌与表重复。</a:t>
            </a:r>
            <a:endParaRPr lang="zh-CN" altLang="zh-CN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indent="285750">
              <a:lnSpc>
                <a:spcPct val="150000"/>
              </a:lnSpc>
            </a:pPr>
            <a:r>
              <a:rPr lang="zh-CN" altLang="zh-CN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 插图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标题置于图的</a:t>
            </a:r>
            <a:r>
              <a:rPr lang="zh-CN" altLang="zh-CN" b="1" i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下方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，黑体五号（英文为Times News Roman10.5磅）居中，单倍行距，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段前6磅，段后12磅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，图序与图题之间空2个字符。</a:t>
            </a:r>
            <a:endParaRPr lang="zh-CN" alt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450" name="文本框 2"/>
          <p:cNvSpPr txBox="1"/>
          <p:nvPr/>
        </p:nvSpPr>
        <p:spPr>
          <a:xfrm>
            <a:off x="708025" y="820738"/>
            <a:ext cx="14017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(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六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)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图表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3" name="PA_淘宝网chenying0907出品 25"/>
          <p:cNvSpPr txBox="1"/>
          <p:nvPr>
            <p:custDataLst>
              <p:tags r:id="rId1"/>
            </p:custDataLst>
          </p:nvPr>
        </p:nvSpPr>
        <p:spPr>
          <a:xfrm>
            <a:off x="489584" y="13969"/>
            <a:ext cx="3109547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04452" name="图片 1" descr="馆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41" name="文本框 1"/>
          <p:cNvSpPr txBox="1"/>
          <p:nvPr/>
        </p:nvSpPr>
        <p:spPr>
          <a:xfrm>
            <a:off x="161290" y="5022533"/>
            <a:ext cx="598551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p>
            <a:pPr indent="285750">
              <a:lnSpc>
                <a:spcPct val="150000"/>
              </a:lnSpc>
            </a:pPr>
            <a:r>
              <a:rPr lang="zh-CN" altLang="zh-CN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使用他人插图，须在图题正下方注明出处。</a:t>
            </a:r>
            <a:endParaRPr lang="zh-CN" altLang="zh-CN" b="1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285750">
              <a:lnSpc>
                <a:spcPct val="150000"/>
              </a:lnSpc>
            </a:pPr>
            <a:r>
              <a:rPr lang="zh-CN" altLang="zh-CN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如果是坐标轴的话注意标记清楚各个轴的意义和单位。</a:t>
            </a:r>
            <a:endParaRPr lang="zh-CN" altLang="zh-CN" b="1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4454" name="文本框 2"/>
          <p:cNvSpPr txBox="1"/>
          <p:nvPr/>
        </p:nvSpPr>
        <p:spPr>
          <a:xfrm>
            <a:off x="2184400" y="4160838"/>
            <a:ext cx="3978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图例说明采用黑体五号，单倍行距</a:t>
            </a:r>
            <a:r>
              <a:rPr lang="zh-CN" altLang="zh-CN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455" name="文本框 2"/>
          <p:cNvSpPr txBox="1"/>
          <p:nvPr/>
        </p:nvSpPr>
        <p:spPr>
          <a:xfrm>
            <a:off x="420688" y="4616450"/>
            <a:ext cx="35734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有单位的需要注明单位</a:t>
            </a:r>
            <a:endParaRPr lang="zh-CN" alt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04456" name="组合 4"/>
          <p:cNvGrpSpPr/>
          <p:nvPr/>
        </p:nvGrpSpPr>
        <p:grpSpPr>
          <a:xfrm>
            <a:off x="5978525" y="3651250"/>
            <a:ext cx="3057525" cy="1908175"/>
            <a:chOff x="9521" y="5751"/>
            <a:chExt cx="4424" cy="2790"/>
          </a:xfrm>
        </p:grpSpPr>
        <p:pic>
          <p:nvPicPr>
            <p:cNvPr id="104457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21" y="5751"/>
              <a:ext cx="4425" cy="27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9521" y="6712"/>
              <a:ext cx="715" cy="8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104459" name="组合 6"/>
          <p:cNvGrpSpPr/>
          <p:nvPr/>
        </p:nvGrpSpPr>
        <p:grpSpPr>
          <a:xfrm>
            <a:off x="4254500" y="762000"/>
            <a:ext cx="4703763" cy="2716213"/>
            <a:chOff x="6784" y="1077"/>
            <a:chExt cx="7408" cy="4277"/>
          </a:xfrm>
        </p:grpSpPr>
        <p:pic>
          <p:nvPicPr>
            <p:cNvPr id="104460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4" y="1077"/>
              <a:ext cx="7407" cy="42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8761" y="4644"/>
              <a:ext cx="641" cy="7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pic>
        <p:nvPicPr>
          <p:cNvPr id="104462" name="图片 5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8" y="5084763"/>
            <a:ext cx="322262" cy="322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63" name="图片 5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38" y="5559425"/>
            <a:ext cx="322262" cy="322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14363" y="4049713"/>
            <a:ext cx="7650162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285750">
              <a:lnSpc>
                <a:spcPct val="150000"/>
              </a:lnSpc>
            </a:pPr>
            <a:r>
              <a:rPr lang="zh-CN" altLang="zh-CN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表格采用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三线表，按章编号。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标题置于表的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上方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，黑体五号（英文为Times News Roman10.5磅）居中，单倍行距，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段前6磅，段后6磅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表序与表题之间空2个字符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。表注采用黑体五号，（英文为Times News Roman10.5磅），居左，单倍行距。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6498" name="文本框 2"/>
          <p:cNvSpPr txBox="1"/>
          <p:nvPr/>
        </p:nvSpPr>
        <p:spPr>
          <a:xfrm>
            <a:off x="914400" y="723900"/>
            <a:ext cx="37957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(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六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)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图表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10649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638" y="1355725"/>
            <a:ext cx="7296150" cy="252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036638" y="5934075"/>
            <a:ext cx="5080000" cy="276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304800"/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使用他人表格，须在表格正下方注明出处。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PA_淘宝网chenying0907出品 25"/>
          <p:cNvSpPr txBox="1"/>
          <p:nvPr>
            <p:custDataLst>
              <p:tags r:id="rId2"/>
            </p:custDataLst>
          </p:nvPr>
        </p:nvSpPr>
        <p:spPr>
          <a:xfrm>
            <a:off x="489584" y="13969"/>
            <a:ext cx="3109548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06502" name="图片 1" descr="馆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3" name="文本框 2"/>
          <p:cNvSpPr txBox="1"/>
          <p:nvPr/>
        </p:nvSpPr>
        <p:spPr>
          <a:xfrm>
            <a:off x="898843" y="6381115"/>
            <a:ext cx="51577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点击表格的表头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“表格工具”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-“标题行重复”</a:t>
            </a:r>
            <a:endParaRPr lang="en-US" altLang="zh-CN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  <p:bldP spid="2" grpId="1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文本框 99"/>
          <p:cNvSpPr txBox="1"/>
          <p:nvPr/>
        </p:nvSpPr>
        <p:spPr>
          <a:xfrm>
            <a:off x="603250" y="1428750"/>
            <a:ext cx="6811963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304800">
              <a:lnSpc>
                <a:spcPct val="150000"/>
              </a:lnSpc>
            </a:pP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公式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需另行起排，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居中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，公式序号采用阿拉伯数字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分章编排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右对齐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，如第一章的第一个公式为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“(1-1)”,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右顶格排。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7522" name="文本框 2"/>
          <p:cNvSpPr txBox="1"/>
          <p:nvPr/>
        </p:nvSpPr>
        <p:spPr>
          <a:xfrm>
            <a:off x="958850" y="723900"/>
            <a:ext cx="1706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40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（七）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公式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graphicFrame>
        <p:nvGraphicFramePr>
          <p:cNvPr id="10752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524" name="组合 1"/>
          <p:cNvGrpSpPr/>
          <p:nvPr/>
        </p:nvGrpSpPr>
        <p:grpSpPr>
          <a:xfrm>
            <a:off x="3446463" y="723900"/>
            <a:ext cx="3527425" cy="431800"/>
            <a:chOff x="3357" y="1185"/>
            <a:chExt cx="5556" cy="680"/>
          </a:xfrm>
        </p:grpSpPr>
        <p:sp>
          <p:nvSpPr>
            <p:cNvPr id="5" name="圆角矩形 4"/>
            <p:cNvSpPr/>
            <p:nvPr/>
          </p:nvSpPr>
          <p:spPr>
            <a:xfrm>
              <a:off x="3357" y="1185"/>
              <a:ext cx="5557" cy="6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7526" name="文本框 4"/>
            <p:cNvSpPr txBox="1"/>
            <p:nvPr/>
          </p:nvSpPr>
          <p:spPr>
            <a:xfrm>
              <a:off x="3487" y="1285"/>
              <a:ext cx="443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【插入-&gt;公式】</a:t>
              </a:r>
              <a:endPara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07527" name="组合 6"/>
          <p:cNvGrpSpPr/>
          <p:nvPr/>
        </p:nvGrpSpPr>
        <p:grpSpPr>
          <a:xfrm>
            <a:off x="603250" y="2447925"/>
            <a:ext cx="7556500" cy="661988"/>
            <a:chOff x="390" y="4866"/>
            <a:chExt cx="13618" cy="1474"/>
          </a:xfrm>
        </p:grpSpPr>
        <p:pic>
          <p:nvPicPr>
            <p:cNvPr id="107528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" y="4866"/>
              <a:ext cx="13619" cy="1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0792" y="5384"/>
              <a:ext cx="601" cy="6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107530" name="组合 4"/>
          <p:cNvGrpSpPr/>
          <p:nvPr/>
        </p:nvGrpSpPr>
        <p:grpSpPr>
          <a:xfrm>
            <a:off x="831850" y="3209925"/>
            <a:ext cx="7327900" cy="3200400"/>
            <a:chOff x="1310" y="5230"/>
            <a:chExt cx="11540" cy="5042"/>
          </a:xfrm>
        </p:grpSpPr>
        <p:pic>
          <p:nvPicPr>
            <p:cNvPr id="107531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0" y="5230"/>
              <a:ext cx="11540" cy="50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3800" y="5395"/>
              <a:ext cx="747" cy="5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矩形 3"/>
            <p:cNvSpPr/>
            <p:nvPr/>
          </p:nvSpPr>
          <p:spPr>
            <a:xfrm>
              <a:off x="6480" y="7364"/>
              <a:ext cx="3993" cy="5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898525" y="1374775"/>
            <a:ext cx="2540000" cy="431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8546" name="文本框 2"/>
          <p:cNvSpPr txBox="1"/>
          <p:nvPr/>
        </p:nvSpPr>
        <p:spPr>
          <a:xfrm>
            <a:off x="958850" y="723900"/>
            <a:ext cx="1706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40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（七）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公式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108547" name="组合 40"/>
          <p:cNvGrpSpPr/>
          <p:nvPr/>
        </p:nvGrpSpPr>
        <p:grpSpPr>
          <a:xfrm>
            <a:off x="609600" y="2022475"/>
            <a:ext cx="4864100" cy="4130675"/>
            <a:chOff x="804" y="3570"/>
            <a:chExt cx="7661" cy="6504"/>
          </a:xfrm>
        </p:grpSpPr>
        <p:sp>
          <p:nvSpPr>
            <p:cNvPr id="108548" name="文本框 1"/>
            <p:cNvSpPr txBox="1"/>
            <p:nvPr/>
          </p:nvSpPr>
          <p:spPr>
            <a:xfrm>
              <a:off x="1148" y="3570"/>
              <a:ext cx="7317" cy="6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25000"/>
                </a:lnSpc>
              </a:pP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1.</a:t>
              </a:r>
              <a:r>
                <a:rPr lang="zh-CN" altLang="en-US" sz="1400" b="1">
                  <a:latin typeface="黑体" panose="02010609060101010101" charset="-122"/>
                  <a:ea typeface="黑体" panose="02010609060101010101" charset="-122"/>
                </a:rPr>
                <a:t>根据标尺，可以看出中间位置是</a:t>
              </a:r>
              <a:r>
                <a:rPr lang="en-US" altLang="zh-CN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21</a:t>
              </a:r>
              <a:r>
                <a:rPr lang="zh-CN" altLang="en-US" sz="1400" b="1">
                  <a:latin typeface="黑体" panose="02010609060101010101" charset="-122"/>
                  <a:ea typeface="黑体" panose="02010609060101010101" charset="-122"/>
                </a:rPr>
                <a:t>个字符，右侧为</a:t>
              </a:r>
              <a:r>
                <a:rPr lang="en-US" altLang="zh-CN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42</a:t>
              </a:r>
              <a:r>
                <a:rPr lang="zh-CN" altLang="en-US" sz="1400" b="1">
                  <a:latin typeface="黑体" panose="02010609060101010101" charset="-122"/>
                  <a:ea typeface="黑体" panose="02010609060101010101" charset="-122"/>
                </a:rPr>
                <a:t>字符</a:t>
              </a:r>
              <a:endParaRPr lang="zh-CN" altLang="en-US" sz="1400" b="1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2.</a:t>
              </a:r>
              <a:r>
                <a:rPr lang="zh-CN" altLang="en-US" sz="1400" b="1">
                  <a:latin typeface="黑体" panose="02010609060101010101" charset="-122"/>
                  <a:ea typeface="黑体" panose="02010609060101010101" charset="-122"/>
                </a:rPr>
                <a:t>开始制表。</a:t>
              </a:r>
              <a:r>
                <a:rPr lang="zh-CN" altLang="en-US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【开始</a:t>
              </a:r>
              <a:r>
                <a:rPr lang="en-US" altLang="zh-CN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-&gt;</a:t>
              </a:r>
              <a:r>
                <a:rPr lang="zh-CN" altLang="en-US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制表位】</a:t>
              </a:r>
              <a:endParaRPr lang="zh-CN" altLang="en-US" sz="1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3.先设定中间位置，</a:t>
              </a:r>
              <a:r>
                <a:rPr lang="en-US" altLang="zh-CN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制表位位置字符输入21</a:t>
              </a: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，对齐方式选择</a:t>
              </a:r>
              <a:r>
                <a:rPr lang="en-US" altLang="zh-CN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居中</a:t>
              </a: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，然后选择设置，这一步主要是</a:t>
              </a:r>
              <a:r>
                <a:rPr lang="en-US" altLang="zh-CN" sz="1400" b="1" i="1">
                  <a:solidFill>
                    <a:srgbClr val="7030A0"/>
                  </a:solidFill>
                  <a:latin typeface="黑体" panose="02010609060101010101" charset="-122"/>
                  <a:ea typeface="黑体" panose="02010609060101010101" charset="-122"/>
                </a:rPr>
                <a:t>设定公式居中。</a:t>
              </a:r>
              <a:endParaRPr lang="en-US" altLang="zh-CN" sz="1400" b="1" i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4.设定靠右，制表位位置字符输入</a:t>
              </a:r>
              <a:r>
                <a:rPr lang="en-US" altLang="zh-CN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42</a:t>
              </a: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，对其方式选择</a:t>
              </a:r>
              <a:r>
                <a:rPr lang="en-US" altLang="zh-CN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右对齐</a:t>
              </a: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，然后选择设置，这一步主要是设定</a:t>
              </a:r>
              <a:r>
                <a:rPr lang="en-US" altLang="zh-CN" sz="1400" b="1" i="1">
                  <a:solidFill>
                    <a:srgbClr val="7030A0"/>
                  </a:solidFill>
                  <a:latin typeface="黑体" panose="02010609060101010101" charset="-122"/>
                  <a:ea typeface="黑体" panose="02010609060101010101" charset="-122"/>
                </a:rPr>
                <a:t>公式编号靠右。</a:t>
              </a:r>
              <a:endParaRPr lang="en-US" altLang="zh-CN" sz="1400" b="1" i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5.公式居中。在光标所在的行会出现一个闪动的光标，这时候按下</a:t>
              </a:r>
              <a:r>
                <a:rPr lang="en-US" altLang="zh-CN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Tab键</a:t>
              </a: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，光标就会移动到</a:t>
              </a:r>
              <a:r>
                <a:rPr lang="en-US" altLang="zh-CN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中间</a:t>
              </a: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，也就是我们设定的20字符位置，右键粘贴，这个公式就居中了。</a:t>
              </a:r>
              <a:endParaRPr lang="en-US" altLang="zh-CN" sz="1400" b="1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6.公式编号靠右。在完成对居中公式粘贴以后，再次按下</a:t>
              </a:r>
              <a:r>
                <a:rPr lang="en-US" altLang="zh-CN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Tab键，</a:t>
              </a: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光标就会自动移动到</a:t>
              </a:r>
              <a:r>
                <a:rPr lang="en-US" altLang="zh-CN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靠右</a:t>
              </a: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，然后你直接输入公式的编号即可。</a:t>
              </a:r>
              <a:endParaRPr lang="en-US" altLang="zh-CN" sz="1400" b="1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7.先选中公式编号，然后右键选择段落，选择</a:t>
              </a:r>
              <a:r>
                <a:rPr lang="en-US" altLang="zh-CN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换行与分页，</a:t>
              </a: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文本对其方式选择</a:t>
              </a:r>
              <a:r>
                <a:rPr lang="en-US" altLang="zh-CN" sz="1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居中</a:t>
              </a:r>
              <a:r>
                <a:rPr lang="en-US" altLang="zh-CN" sz="1400" b="1">
                  <a:latin typeface="黑体" panose="02010609060101010101" charset="-122"/>
                  <a:ea typeface="黑体" panose="02010609060101010101" charset="-122"/>
                </a:rPr>
                <a:t>对其，然后确定。</a:t>
              </a:r>
              <a:endParaRPr lang="en-US" altLang="zh-CN" sz="1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grpSp>
          <p:nvGrpSpPr>
            <p:cNvPr id="108549" name="组合 37"/>
            <p:cNvGrpSpPr/>
            <p:nvPr/>
          </p:nvGrpSpPr>
          <p:grpSpPr>
            <a:xfrm>
              <a:off x="804" y="3903"/>
              <a:ext cx="454" cy="5344"/>
              <a:chOff x="736" y="3926"/>
              <a:chExt cx="454" cy="5344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736" y="3940"/>
                <a:ext cx="4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736" y="3926"/>
                <a:ext cx="0" cy="533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36" y="4708"/>
                <a:ext cx="4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736" y="5107"/>
                <a:ext cx="4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736" y="5887"/>
                <a:ext cx="4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736" y="6809"/>
                <a:ext cx="4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736" y="8095"/>
                <a:ext cx="4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736" y="9270"/>
                <a:ext cx="4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文本框 39"/>
          <p:cNvSpPr txBox="1"/>
          <p:nvPr/>
        </p:nvSpPr>
        <p:spPr>
          <a:xfrm>
            <a:off x="85725" y="2991476"/>
            <a:ext cx="459740" cy="214630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公式居中   编号靠右</a:t>
            </a:r>
            <a:endParaRPr lang="zh-CN" altLang="en-US" b="1" noProof="1">
              <a:solidFill>
                <a:srgbClr val="FF0000"/>
              </a:solidFill>
            </a:endParaRPr>
          </a:p>
        </p:txBody>
      </p:sp>
      <p:sp>
        <p:nvSpPr>
          <p:cNvPr id="42" name="PA_淘宝网chenying0907出品 25"/>
          <p:cNvSpPr txBox="1"/>
          <p:nvPr>
            <p:custDataLst>
              <p:tags r:id="rId1"/>
            </p:custDataLst>
          </p:nvPr>
        </p:nvSpPr>
        <p:spPr>
          <a:xfrm>
            <a:off x="489584" y="13969"/>
            <a:ext cx="3109544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08560" name="图片 1" descr="馆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" name="组合 20"/>
          <p:cNvGrpSpPr/>
          <p:nvPr/>
        </p:nvGrpSpPr>
        <p:grpSpPr>
          <a:xfrm>
            <a:off x="5548313" y="5334000"/>
            <a:ext cx="3116262" cy="819150"/>
            <a:chOff x="6649" y="6556"/>
            <a:chExt cx="7956" cy="1394"/>
          </a:xfrm>
        </p:grpSpPr>
        <p:pic>
          <p:nvPicPr>
            <p:cNvPr id="108562" name="图片 18"/>
            <p:cNvPicPr>
              <a:picLocks noChangeAspect="1"/>
            </p:cNvPicPr>
            <p:nvPr/>
          </p:nvPicPr>
          <p:blipFill>
            <a:blip r:embed="rId3"/>
            <a:srcRect l="6615" b="19482"/>
            <a:stretch>
              <a:fillRect/>
            </a:stretch>
          </p:blipFill>
          <p:spPr>
            <a:xfrm>
              <a:off x="6649" y="6556"/>
              <a:ext cx="7956" cy="13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矩形 19"/>
            <p:cNvSpPr/>
            <p:nvPr/>
          </p:nvSpPr>
          <p:spPr>
            <a:xfrm>
              <a:off x="13721" y="7384"/>
              <a:ext cx="583" cy="5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75275" y="776288"/>
            <a:ext cx="3752850" cy="3297237"/>
            <a:chOff x="5700" y="1140"/>
            <a:chExt cx="7334" cy="5910"/>
          </a:xfrm>
        </p:grpSpPr>
        <p:pic>
          <p:nvPicPr>
            <p:cNvPr id="108565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0" y="1140"/>
              <a:ext cx="7335" cy="59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6039" y="1720"/>
              <a:ext cx="3975" cy="137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5893" y="6209"/>
              <a:ext cx="1387" cy="6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19750" y="4265613"/>
            <a:ext cx="3508375" cy="954087"/>
            <a:chOff x="3772" y="4545"/>
            <a:chExt cx="6854" cy="1710"/>
          </a:xfrm>
        </p:grpSpPr>
        <p:pic>
          <p:nvPicPr>
            <p:cNvPr id="108569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2" y="4545"/>
              <a:ext cx="6855" cy="17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3808" y="4580"/>
              <a:ext cx="446" cy="5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73700" y="1406525"/>
            <a:ext cx="3444875" cy="3821113"/>
            <a:chOff x="3330" y="1335"/>
            <a:chExt cx="7740" cy="8130"/>
          </a:xfrm>
        </p:grpSpPr>
        <p:grpSp>
          <p:nvGrpSpPr>
            <p:cNvPr id="108572" name="组合 15"/>
            <p:cNvGrpSpPr/>
            <p:nvPr/>
          </p:nvGrpSpPr>
          <p:grpSpPr>
            <a:xfrm>
              <a:off x="3330" y="1335"/>
              <a:ext cx="7740" cy="8130"/>
              <a:chOff x="3330" y="1335"/>
              <a:chExt cx="7740" cy="8130"/>
            </a:xfrm>
          </p:grpSpPr>
          <p:pic>
            <p:nvPicPr>
              <p:cNvPr id="108573" name="图片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0" y="1335"/>
                <a:ext cx="7740" cy="81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" name="矩形 13"/>
              <p:cNvSpPr/>
              <p:nvPr/>
            </p:nvSpPr>
            <p:spPr>
              <a:xfrm>
                <a:off x="5011" y="1744"/>
                <a:ext cx="1506" cy="7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211" y="6351"/>
                <a:ext cx="1859" cy="7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10124" y="4514"/>
              <a:ext cx="761" cy="12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108577" name="文本框 2"/>
          <p:cNvSpPr txBox="1"/>
          <p:nvPr/>
        </p:nvSpPr>
        <p:spPr>
          <a:xfrm>
            <a:off x="898525" y="1406525"/>
            <a:ext cx="20224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【段落-&gt;制表位】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1589088" y="1882775"/>
            <a:ext cx="2540000" cy="431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9570" name="文本框 2"/>
          <p:cNvSpPr txBox="1"/>
          <p:nvPr/>
        </p:nvSpPr>
        <p:spPr>
          <a:xfrm>
            <a:off x="958850" y="723900"/>
            <a:ext cx="1706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40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（七）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公式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09571" name="文本框 6"/>
          <p:cNvSpPr txBox="1"/>
          <p:nvPr/>
        </p:nvSpPr>
        <p:spPr>
          <a:xfrm>
            <a:off x="1276350" y="1766888"/>
            <a:ext cx="3165475" cy="3322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【引用-&gt;题注】</a:t>
            </a:r>
            <a:endParaRPr lang="zh-CN" altLang="zh-CN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标签选择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公式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”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新建标签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标题编号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，如第一章中的公式则设置为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1-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”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题注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修改样式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，修改题注的字体、段落等格式</a:t>
            </a:r>
            <a:endParaRPr lang="en-US" altLang="zh-CN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16475" y="577850"/>
            <a:ext cx="3800475" cy="1162050"/>
            <a:chOff x="7448" y="1652"/>
            <a:chExt cx="5984" cy="1830"/>
          </a:xfrm>
        </p:grpSpPr>
        <p:pic>
          <p:nvPicPr>
            <p:cNvPr id="109573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448" y="1652"/>
              <a:ext cx="5985" cy="18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矩形 10"/>
            <p:cNvSpPr/>
            <p:nvPr/>
          </p:nvSpPr>
          <p:spPr>
            <a:xfrm>
              <a:off x="10668" y="2250"/>
              <a:ext cx="601" cy="8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73688" y="1954213"/>
            <a:ext cx="2921000" cy="1984375"/>
            <a:chOff x="6869" y="3472"/>
            <a:chExt cx="5160" cy="3854"/>
          </a:xfrm>
        </p:grpSpPr>
        <p:pic>
          <p:nvPicPr>
            <p:cNvPr id="109576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9" y="3472"/>
              <a:ext cx="5160" cy="38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7968" y="4663"/>
              <a:ext cx="3507" cy="6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35575" y="4049713"/>
            <a:ext cx="2921000" cy="2074862"/>
            <a:chOff x="6360" y="6900"/>
            <a:chExt cx="5024" cy="3900"/>
          </a:xfrm>
        </p:grpSpPr>
        <p:pic>
          <p:nvPicPr>
            <p:cNvPr id="109579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0" y="6900"/>
              <a:ext cx="5025" cy="39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矩形 14"/>
            <p:cNvSpPr/>
            <p:nvPr/>
          </p:nvSpPr>
          <p:spPr>
            <a:xfrm>
              <a:off x="7114" y="8509"/>
              <a:ext cx="601" cy="6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1954213"/>
            <a:ext cx="2984500" cy="32004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5" name="直接连接符 24"/>
          <p:cNvCxnSpPr/>
          <p:nvPr/>
        </p:nvCxnSpPr>
        <p:spPr>
          <a:xfrm>
            <a:off x="1041400" y="2098675"/>
            <a:ext cx="2873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41400" y="2566988"/>
            <a:ext cx="2873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041400" y="3035300"/>
            <a:ext cx="2873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41400" y="4391025"/>
            <a:ext cx="2873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041400" y="2085975"/>
            <a:ext cx="0" cy="2305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587" name="文本框 19"/>
          <p:cNvSpPr txBox="1"/>
          <p:nvPr/>
        </p:nvSpPr>
        <p:spPr>
          <a:xfrm>
            <a:off x="511175" y="2428875"/>
            <a:ext cx="460375" cy="154622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公式自动编号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 descr="df2b89679b6695c572482f875b5466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0" y="5557838"/>
            <a:ext cx="1227138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PA_淘宝网chenying0907出品 25"/>
          <p:cNvSpPr txBox="1"/>
          <p:nvPr>
            <p:custDataLst>
              <p:tags r:id="rId6"/>
            </p:custDataLst>
          </p:nvPr>
        </p:nvSpPr>
        <p:spPr>
          <a:xfrm>
            <a:off x="489584" y="13969"/>
            <a:ext cx="3109545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09590" name="图片 1" descr="馆徽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PA_淘宝网chenying0907出品 25"/>
          <p:cNvSpPr txBox="1"/>
          <p:nvPr>
            <p:custDataLst>
              <p:tags r:id="rId1"/>
            </p:custDataLst>
          </p:nvPr>
        </p:nvSpPr>
        <p:spPr>
          <a:xfrm>
            <a:off x="489584" y="13969"/>
            <a:ext cx="3109543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10594" name="图片 1" descr="馆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595" name="文本框 2"/>
          <p:cNvSpPr txBox="1"/>
          <p:nvPr/>
        </p:nvSpPr>
        <p:spPr>
          <a:xfrm>
            <a:off x="823913" y="623888"/>
            <a:ext cx="21510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285750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（八）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页码</a:t>
            </a:r>
            <a:endParaRPr lang="en-US" altLang="zh-CN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Freeform 63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757238" y="1792288"/>
            <a:ext cx="342900" cy="331788"/>
          </a:xfrm>
          <a:custGeom>
            <a:avLst/>
            <a:gdLst>
              <a:gd name="T0" fmla="*/ 244 w 312"/>
              <a:gd name="T1" fmla="*/ 0 h 303"/>
              <a:gd name="T2" fmla="*/ 209 w 312"/>
              <a:gd name="T3" fmla="*/ 12 h 303"/>
              <a:gd name="T4" fmla="*/ 181 w 312"/>
              <a:gd name="T5" fmla="*/ 49 h 303"/>
              <a:gd name="T6" fmla="*/ 198 w 312"/>
              <a:gd name="T7" fmla="*/ 112 h 303"/>
              <a:gd name="T8" fmla="*/ 195 w 312"/>
              <a:gd name="T9" fmla="*/ 112 h 303"/>
              <a:gd name="T10" fmla="*/ 177 w 312"/>
              <a:gd name="T11" fmla="*/ 92 h 303"/>
              <a:gd name="T12" fmla="*/ 92 w 312"/>
              <a:gd name="T13" fmla="*/ 177 h 303"/>
              <a:gd name="T14" fmla="*/ 71 w 312"/>
              <a:gd name="T15" fmla="*/ 174 h 303"/>
              <a:gd name="T16" fmla="*/ 29 w 312"/>
              <a:gd name="T17" fmla="*/ 192 h 303"/>
              <a:gd name="T18" fmla="*/ 7 w 312"/>
              <a:gd name="T19" fmla="*/ 255 h 303"/>
              <a:gd name="T20" fmla="*/ 14 w 312"/>
              <a:gd name="T21" fmla="*/ 266 h 303"/>
              <a:gd name="T22" fmla="*/ 14 w 312"/>
              <a:gd name="T23" fmla="*/ 266 h 303"/>
              <a:gd name="T24" fmla="*/ 53 w 312"/>
              <a:gd name="T25" fmla="*/ 228 h 303"/>
              <a:gd name="T26" fmla="*/ 80 w 312"/>
              <a:gd name="T27" fmla="*/ 255 h 303"/>
              <a:gd name="T28" fmla="*/ 40 w 312"/>
              <a:gd name="T29" fmla="*/ 296 h 303"/>
              <a:gd name="T30" fmla="*/ 70 w 312"/>
              <a:gd name="T31" fmla="*/ 303 h 303"/>
              <a:gd name="T32" fmla="*/ 100 w 312"/>
              <a:gd name="T33" fmla="*/ 295 h 303"/>
              <a:gd name="T34" fmla="*/ 134 w 312"/>
              <a:gd name="T35" fmla="*/ 244 h 303"/>
              <a:gd name="T36" fmla="*/ 116 w 312"/>
              <a:gd name="T37" fmla="*/ 191 h 303"/>
              <a:gd name="T38" fmla="*/ 118 w 312"/>
              <a:gd name="T39" fmla="*/ 190 h 303"/>
              <a:gd name="T40" fmla="*/ 138 w 312"/>
              <a:gd name="T41" fmla="*/ 209 h 303"/>
              <a:gd name="T42" fmla="*/ 222 w 312"/>
              <a:gd name="T43" fmla="*/ 126 h 303"/>
              <a:gd name="T44" fmla="*/ 245 w 312"/>
              <a:gd name="T45" fmla="*/ 129 h 303"/>
              <a:gd name="T46" fmla="*/ 256 w 312"/>
              <a:gd name="T47" fmla="*/ 127 h 303"/>
              <a:gd name="T48" fmla="*/ 298 w 312"/>
              <a:gd name="T49" fmla="*/ 97 h 303"/>
              <a:gd name="T50" fmla="*/ 302 w 312"/>
              <a:gd name="T51" fmla="*/ 34 h 303"/>
              <a:gd name="T52" fmla="*/ 260 w 312"/>
              <a:gd name="T53" fmla="*/ 75 h 303"/>
              <a:gd name="T54" fmla="*/ 234 w 312"/>
              <a:gd name="T55" fmla="*/ 48 h 303"/>
              <a:gd name="T56" fmla="*/ 274 w 312"/>
              <a:gd name="T57" fmla="*/ 7 h 303"/>
              <a:gd name="T58" fmla="*/ 244 w 312"/>
              <a:gd name="T5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2" h="303">
                <a:moveTo>
                  <a:pt x="244" y="0"/>
                </a:moveTo>
                <a:cubicBezTo>
                  <a:pt x="231" y="0"/>
                  <a:pt x="219" y="4"/>
                  <a:pt x="209" y="12"/>
                </a:cubicBezTo>
                <a:cubicBezTo>
                  <a:pt x="197" y="22"/>
                  <a:pt x="185" y="34"/>
                  <a:pt x="181" y="49"/>
                </a:cubicBezTo>
                <a:cubicBezTo>
                  <a:pt x="175" y="72"/>
                  <a:pt x="184" y="94"/>
                  <a:pt x="198" y="112"/>
                </a:cubicBezTo>
                <a:cubicBezTo>
                  <a:pt x="197" y="112"/>
                  <a:pt x="196" y="112"/>
                  <a:pt x="195" y="112"/>
                </a:cubicBezTo>
                <a:cubicBezTo>
                  <a:pt x="185" y="112"/>
                  <a:pt x="181" y="101"/>
                  <a:pt x="177" y="92"/>
                </a:cubicBezTo>
                <a:cubicBezTo>
                  <a:pt x="148" y="120"/>
                  <a:pt x="121" y="150"/>
                  <a:pt x="92" y="177"/>
                </a:cubicBezTo>
                <a:cubicBezTo>
                  <a:pt x="85" y="175"/>
                  <a:pt x="78" y="174"/>
                  <a:pt x="71" y="174"/>
                </a:cubicBezTo>
                <a:cubicBezTo>
                  <a:pt x="55" y="174"/>
                  <a:pt x="39" y="180"/>
                  <a:pt x="29" y="192"/>
                </a:cubicBezTo>
                <a:cubicBezTo>
                  <a:pt x="11" y="207"/>
                  <a:pt x="0" y="232"/>
                  <a:pt x="7" y="255"/>
                </a:cubicBezTo>
                <a:cubicBezTo>
                  <a:pt x="9" y="258"/>
                  <a:pt x="9" y="266"/>
                  <a:pt x="14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28" y="254"/>
                  <a:pt x="40" y="240"/>
                  <a:pt x="53" y="228"/>
                </a:cubicBezTo>
                <a:cubicBezTo>
                  <a:pt x="62" y="236"/>
                  <a:pt x="71" y="246"/>
                  <a:pt x="80" y="255"/>
                </a:cubicBezTo>
                <a:cubicBezTo>
                  <a:pt x="67" y="269"/>
                  <a:pt x="53" y="282"/>
                  <a:pt x="40" y="296"/>
                </a:cubicBezTo>
                <a:cubicBezTo>
                  <a:pt x="49" y="300"/>
                  <a:pt x="60" y="303"/>
                  <a:pt x="70" y="303"/>
                </a:cubicBezTo>
                <a:cubicBezTo>
                  <a:pt x="81" y="303"/>
                  <a:pt x="91" y="300"/>
                  <a:pt x="100" y="295"/>
                </a:cubicBezTo>
                <a:cubicBezTo>
                  <a:pt x="117" y="282"/>
                  <a:pt x="133" y="265"/>
                  <a:pt x="134" y="244"/>
                </a:cubicBezTo>
                <a:cubicBezTo>
                  <a:pt x="137" y="224"/>
                  <a:pt x="127" y="206"/>
                  <a:pt x="116" y="191"/>
                </a:cubicBezTo>
                <a:cubicBezTo>
                  <a:pt x="117" y="190"/>
                  <a:pt x="117" y="190"/>
                  <a:pt x="118" y="190"/>
                </a:cubicBezTo>
                <a:cubicBezTo>
                  <a:pt x="128" y="190"/>
                  <a:pt x="133" y="202"/>
                  <a:pt x="138" y="209"/>
                </a:cubicBezTo>
                <a:cubicBezTo>
                  <a:pt x="166" y="182"/>
                  <a:pt x="194" y="153"/>
                  <a:pt x="222" y="126"/>
                </a:cubicBezTo>
                <a:cubicBezTo>
                  <a:pt x="230" y="127"/>
                  <a:pt x="237" y="129"/>
                  <a:pt x="245" y="129"/>
                </a:cubicBezTo>
                <a:cubicBezTo>
                  <a:pt x="249" y="129"/>
                  <a:pt x="252" y="128"/>
                  <a:pt x="256" y="127"/>
                </a:cubicBezTo>
                <a:cubicBezTo>
                  <a:pt x="274" y="125"/>
                  <a:pt x="286" y="110"/>
                  <a:pt x="298" y="97"/>
                </a:cubicBezTo>
                <a:cubicBezTo>
                  <a:pt x="312" y="79"/>
                  <a:pt x="311" y="54"/>
                  <a:pt x="302" y="34"/>
                </a:cubicBezTo>
                <a:cubicBezTo>
                  <a:pt x="287" y="47"/>
                  <a:pt x="274" y="62"/>
                  <a:pt x="260" y="75"/>
                </a:cubicBezTo>
                <a:cubicBezTo>
                  <a:pt x="251" y="66"/>
                  <a:pt x="242" y="57"/>
                  <a:pt x="234" y="48"/>
                </a:cubicBezTo>
                <a:cubicBezTo>
                  <a:pt x="247" y="34"/>
                  <a:pt x="261" y="20"/>
                  <a:pt x="274" y="7"/>
                </a:cubicBezTo>
                <a:cubicBezTo>
                  <a:pt x="265" y="2"/>
                  <a:pt x="255" y="0"/>
                  <a:pt x="244" y="0"/>
                </a:cubicBezTo>
              </a:path>
            </a:pathLst>
          </a:custGeom>
          <a:solidFill>
            <a:srgbClr val="E4A90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lstStyle/>
          <a:p>
            <a:pPr fontAlgn="base"/>
            <a:endParaRPr lang="zh-CN" altLang="en-US" sz="1015" strike="noStrike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0597" name="任意多边形 58"/>
          <p:cNvSpPr/>
          <p:nvPr>
            <p:custDataLst>
              <p:tags r:id="rId4"/>
            </p:custDataLst>
          </p:nvPr>
        </p:nvSpPr>
        <p:spPr>
          <a:xfrm rot="5400000">
            <a:off x="612775" y="1589088"/>
            <a:ext cx="673100" cy="736600"/>
          </a:xfrm>
          <a:custGeom>
            <a:avLst/>
            <a:gdLst/>
            <a:ahLst/>
            <a:cxnLst>
              <a:cxn ang="0">
                <a:pos x="0" y="398797"/>
              </a:cxn>
              <a:cxn ang="0">
                <a:pos x="268615" y="69216"/>
              </a:cxn>
              <a:cxn ang="0">
                <a:pos x="299008" y="66152"/>
              </a:cxn>
              <a:cxn ang="0">
                <a:pos x="347015" y="0"/>
              </a:cxn>
              <a:cxn ang="0">
                <a:pos x="396696" y="68458"/>
              </a:cxn>
              <a:cxn ang="0">
                <a:pos x="404215" y="69216"/>
              </a:cxn>
              <a:cxn ang="0">
                <a:pos x="672830" y="398797"/>
              </a:cxn>
              <a:cxn ang="0">
                <a:pos x="336415" y="735212"/>
              </a:cxn>
              <a:cxn ang="0">
                <a:pos x="0" y="398797"/>
              </a:cxn>
            </a:cxnLst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 cap="flat" cmpd="sng">
            <a:solidFill>
              <a:srgbClr val="E4A90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" name="任意多边形 43"/>
          <p:cNvSpPr/>
          <p:nvPr>
            <p:custDataLst>
              <p:tags r:id="rId5"/>
            </p:custDataLst>
          </p:nvPr>
        </p:nvSpPr>
        <p:spPr>
          <a:xfrm>
            <a:off x="746125" y="2786063"/>
            <a:ext cx="374650" cy="323850"/>
          </a:xfrm>
          <a:custGeom>
            <a:avLst/>
            <a:gdLst>
              <a:gd name="connsiteX0" fmla="*/ 114784 w 469470"/>
              <a:gd name="connsiteY0" fmla="*/ 209253 h 406840"/>
              <a:gd name="connsiteX1" fmla="*/ 104362 w 469470"/>
              <a:gd name="connsiteY1" fmla="*/ 209340 h 406840"/>
              <a:gd name="connsiteX2" fmla="*/ 100393 w 469470"/>
              <a:gd name="connsiteY2" fmla="*/ 215706 h 406840"/>
              <a:gd name="connsiteX3" fmla="*/ 121031 w 469470"/>
              <a:gd name="connsiteY3" fmla="*/ 319531 h 406840"/>
              <a:gd name="connsiteX4" fmla="*/ 143785 w 469470"/>
              <a:gd name="connsiteY4" fmla="*/ 351609 h 406840"/>
              <a:gd name="connsiteX5" fmla="*/ 169979 w 469470"/>
              <a:gd name="connsiteY5" fmla="*/ 351609 h 406840"/>
              <a:gd name="connsiteX6" fmla="*/ 174477 w 469470"/>
              <a:gd name="connsiteY6" fmla="*/ 341080 h 406840"/>
              <a:gd name="connsiteX7" fmla="*/ 151987 w 469470"/>
              <a:gd name="connsiteY7" fmla="*/ 224766 h 406840"/>
              <a:gd name="connsiteX8" fmla="*/ 142727 w 469470"/>
              <a:gd name="connsiteY8" fmla="*/ 209340 h 406840"/>
              <a:gd name="connsiteX9" fmla="*/ 125363 w 469470"/>
              <a:gd name="connsiteY9" fmla="*/ 209294 h 406840"/>
              <a:gd name="connsiteX10" fmla="*/ 114784 w 469470"/>
              <a:gd name="connsiteY10" fmla="*/ 209253 h 406840"/>
              <a:gd name="connsiteX11" fmla="*/ 101445 w 469470"/>
              <a:gd name="connsiteY11" fmla="*/ 158276 h 406840"/>
              <a:gd name="connsiteX12" fmla="*/ 101445 w 469470"/>
              <a:gd name="connsiteY12" fmla="*/ 158276 h 406840"/>
              <a:gd name="connsiteX13" fmla="*/ 101446 w 469470"/>
              <a:gd name="connsiteY13" fmla="*/ 158276 h 406840"/>
              <a:gd name="connsiteX14" fmla="*/ 12117 w 469470"/>
              <a:gd name="connsiteY14" fmla="*/ 137326 h 406840"/>
              <a:gd name="connsiteX15" fmla="*/ 73239 w 469470"/>
              <a:gd name="connsiteY15" fmla="*/ 137326 h 406840"/>
              <a:gd name="connsiteX16" fmla="*/ 73076 w 469470"/>
              <a:gd name="connsiteY16" fmla="*/ 143505 h 406840"/>
              <a:gd name="connsiteX17" fmla="*/ 93133 w 469470"/>
              <a:gd name="connsiteY17" fmla="*/ 175601 h 406840"/>
              <a:gd name="connsiteX18" fmla="*/ 148184 w 469470"/>
              <a:gd name="connsiteY18" fmla="*/ 160851 h 406840"/>
              <a:gd name="connsiteX19" fmla="*/ 161766 w 469470"/>
              <a:gd name="connsiteY19" fmla="*/ 137326 h 406840"/>
              <a:gd name="connsiteX20" fmla="*/ 248201 w 469470"/>
              <a:gd name="connsiteY20" fmla="*/ 137326 h 406840"/>
              <a:gd name="connsiteX21" fmla="*/ 246813 w 469470"/>
              <a:gd name="connsiteY21" fmla="*/ 140207 h 406840"/>
              <a:gd name="connsiteX22" fmla="*/ 236672 w 469470"/>
              <a:gd name="connsiteY22" fmla="*/ 190436 h 406840"/>
              <a:gd name="connsiteX23" fmla="*/ 237338 w 469470"/>
              <a:gd name="connsiteY23" fmla="*/ 203630 h 406840"/>
              <a:gd name="connsiteX24" fmla="*/ 238115 w 469470"/>
              <a:gd name="connsiteY24" fmla="*/ 208721 h 406840"/>
              <a:gd name="connsiteX25" fmla="*/ 236353 w 469470"/>
              <a:gd name="connsiteY25" fmla="*/ 208643 h 406840"/>
              <a:gd name="connsiteX26" fmla="*/ 217093 w 469470"/>
              <a:gd name="connsiteY26" fmla="*/ 208322 h 406840"/>
              <a:gd name="connsiteX27" fmla="*/ 208304 w 469470"/>
              <a:gd name="connsiteY27" fmla="*/ 208337 h 406840"/>
              <a:gd name="connsiteX28" fmla="*/ 198900 w 469470"/>
              <a:gd name="connsiteY28" fmla="*/ 208523 h 406840"/>
              <a:gd name="connsiteX29" fmla="*/ 188125 w 469470"/>
              <a:gd name="connsiteY29" fmla="*/ 220930 h 406840"/>
              <a:gd name="connsiteX30" fmla="*/ 203471 w 469470"/>
              <a:gd name="connsiteY30" fmla="*/ 344018 h 406840"/>
              <a:gd name="connsiteX31" fmla="*/ 209347 w 469470"/>
              <a:gd name="connsiteY31" fmla="*/ 352507 h 406840"/>
              <a:gd name="connsiteX32" fmla="*/ 230896 w 469470"/>
              <a:gd name="connsiteY32" fmla="*/ 352180 h 406840"/>
              <a:gd name="connsiteX33" fmla="*/ 236120 w 469470"/>
              <a:gd name="connsiteY33" fmla="*/ 343038 h 406840"/>
              <a:gd name="connsiteX34" fmla="*/ 247238 w 469470"/>
              <a:gd name="connsiteY34" fmla="*/ 250936 h 406840"/>
              <a:gd name="connsiteX35" fmla="*/ 248143 w 469470"/>
              <a:gd name="connsiteY35" fmla="*/ 243426 h 406840"/>
              <a:gd name="connsiteX36" fmla="*/ 252247 w 469470"/>
              <a:gd name="connsiteY36" fmla="*/ 251945 h 406840"/>
              <a:gd name="connsiteX37" fmla="*/ 274468 w 469470"/>
              <a:gd name="connsiteY37" fmla="*/ 281682 h 406840"/>
              <a:gd name="connsiteX38" fmla="*/ 276760 w 469470"/>
              <a:gd name="connsiteY38" fmla="*/ 283765 h 406840"/>
              <a:gd name="connsiteX39" fmla="*/ 273445 w 469470"/>
              <a:gd name="connsiteY39" fmla="*/ 301017 h 406840"/>
              <a:gd name="connsiteX40" fmla="*/ 265766 w 469470"/>
              <a:gd name="connsiteY40" fmla="*/ 341080 h 406840"/>
              <a:gd name="connsiteX41" fmla="*/ 270265 w 469470"/>
              <a:gd name="connsiteY41" fmla="*/ 351609 h 406840"/>
              <a:gd name="connsiteX42" fmla="*/ 296459 w 469470"/>
              <a:gd name="connsiteY42" fmla="*/ 351609 h 406840"/>
              <a:gd name="connsiteX43" fmla="*/ 319213 w 469470"/>
              <a:gd name="connsiteY43" fmla="*/ 319531 h 406840"/>
              <a:gd name="connsiteX44" fmla="*/ 320221 w 469470"/>
              <a:gd name="connsiteY44" fmla="*/ 314754 h 406840"/>
              <a:gd name="connsiteX45" fmla="*/ 320929 w 469470"/>
              <a:gd name="connsiteY45" fmla="*/ 311329 h 406840"/>
              <a:gd name="connsiteX46" fmla="*/ 327341 w 469470"/>
              <a:gd name="connsiteY46" fmla="*/ 313675 h 406840"/>
              <a:gd name="connsiteX47" fmla="*/ 365714 w 469470"/>
              <a:gd name="connsiteY47" fmla="*/ 319477 h 406840"/>
              <a:gd name="connsiteX48" fmla="*/ 367735 w 469470"/>
              <a:gd name="connsiteY48" fmla="*/ 319375 h 406840"/>
              <a:gd name="connsiteX49" fmla="*/ 350883 w 469470"/>
              <a:gd name="connsiteY49" fmla="*/ 386136 h 406840"/>
              <a:gd name="connsiteX50" fmla="*/ 329824 w 469470"/>
              <a:gd name="connsiteY50" fmla="*/ 406705 h 406840"/>
              <a:gd name="connsiteX51" fmla="*/ 110910 w 469470"/>
              <a:gd name="connsiteY51" fmla="*/ 406705 h 406840"/>
              <a:gd name="connsiteX52" fmla="*/ 85933 w 469470"/>
              <a:gd name="connsiteY52" fmla="*/ 388094 h 406840"/>
              <a:gd name="connsiteX53" fmla="*/ 42101 w 469470"/>
              <a:gd name="connsiteY53" fmla="*/ 212370 h 406840"/>
              <a:gd name="connsiteX54" fmla="*/ 41559 w 469470"/>
              <a:gd name="connsiteY54" fmla="*/ 210025 h 406840"/>
              <a:gd name="connsiteX55" fmla="*/ 12117 w 469470"/>
              <a:gd name="connsiteY55" fmla="*/ 210025 h 406840"/>
              <a:gd name="connsiteX56" fmla="*/ 0 w 469470"/>
              <a:gd name="connsiteY56" fmla="*/ 197908 h 406840"/>
              <a:gd name="connsiteX57" fmla="*/ 0 w 469470"/>
              <a:gd name="connsiteY57" fmla="*/ 149443 h 406840"/>
              <a:gd name="connsiteX58" fmla="*/ 12117 w 469470"/>
              <a:gd name="connsiteY58" fmla="*/ 137326 h 406840"/>
              <a:gd name="connsiteX59" fmla="*/ 365714 w 469470"/>
              <a:gd name="connsiteY59" fmla="*/ 122516 h 406840"/>
              <a:gd name="connsiteX60" fmla="*/ 349419 w 469470"/>
              <a:gd name="connsiteY60" fmla="*/ 138811 h 406840"/>
              <a:gd name="connsiteX61" fmla="*/ 349419 w 469470"/>
              <a:gd name="connsiteY61" fmla="*/ 176803 h 406840"/>
              <a:gd name="connsiteX62" fmla="*/ 314088 w 469470"/>
              <a:gd name="connsiteY62" fmla="*/ 176803 h 406840"/>
              <a:gd name="connsiteX63" fmla="*/ 297794 w 469470"/>
              <a:gd name="connsiteY63" fmla="*/ 193098 h 406840"/>
              <a:gd name="connsiteX64" fmla="*/ 314088 w 469470"/>
              <a:gd name="connsiteY64" fmla="*/ 209392 h 406840"/>
              <a:gd name="connsiteX65" fmla="*/ 349419 w 469470"/>
              <a:gd name="connsiteY65" fmla="*/ 209392 h 406840"/>
              <a:gd name="connsiteX66" fmla="*/ 349419 w 469470"/>
              <a:gd name="connsiteY66" fmla="*/ 242061 h 406840"/>
              <a:gd name="connsiteX67" fmla="*/ 365714 w 469470"/>
              <a:gd name="connsiteY67" fmla="*/ 258356 h 406840"/>
              <a:gd name="connsiteX68" fmla="*/ 382009 w 469470"/>
              <a:gd name="connsiteY68" fmla="*/ 242061 h 406840"/>
              <a:gd name="connsiteX69" fmla="*/ 382009 w 469470"/>
              <a:gd name="connsiteY69" fmla="*/ 209392 h 406840"/>
              <a:gd name="connsiteX70" fmla="*/ 417339 w 469470"/>
              <a:gd name="connsiteY70" fmla="*/ 209392 h 406840"/>
              <a:gd name="connsiteX71" fmla="*/ 433634 w 469470"/>
              <a:gd name="connsiteY71" fmla="*/ 193098 h 406840"/>
              <a:gd name="connsiteX72" fmla="*/ 417339 w 469470"/>
              <a:gd name="connsiteY72" fmla="*/ 176803 h 406840"/>
              <a:gd name="connsiteX73" fmla="*/ 382009 w 469470"/>
              <a:gd name="connsiteY73" fmla="*/ 176803 h 406840"/>
              <a:gd name="connsiteX74" fmla="*/ 382009 w 469470"/>
              <a:gd name="connsiteY74" fmla="*/ 138811 h 406840"/>
              <a:gd name="connsiteX75" fmla="*/ 365714 w 469470"/>
              <a:gd name="connsiteY75" fmla="*/ 122516 h 406840"/>
              <a:gd name="connsiteX76" fmla="*/ 365714 w 469470"/>
              <a:gd name="connsiteY76" fmla="*/ 86680 h 406840"/>
              <a:gd name="connsiteX77" fmla="*/ 469470 w 469470"/>
              <a:gd name="connsiteY77" fmla="*/ 190436 h 406840"/>
              <a:gd name="connsiteX78" fmla="*/ 365714 w 469470"/>
              <a:gd name="connsiteY78" fmla="*/ 294192 h 406840"/>
              <a:gd name="connsiteX79" fmla="*/ 261957 w 469470"/>
              <a:gd name="connsiteY79" fmla="*/ 190436 h 406840"/>
              <a:gd name="connsiteX80" fmla="*/ 365714 w 469470"/>
              <a:gd name="connsiteY80" fmla="*/ 86680 h 406840"/>
              <a:gd name="connsiteX81" fmla="*/ 169767 w 469470"/>
              <a:gd name="connsiteY81" fmla="*/ 944 h 406840"/>
              <a:gd name="connsiteX82" fmla="*/ 190691 w 469470"/>
              <a:gd name="connsiteY82" fmla="*/ 3698 h 406840"/>
              <a:gd name="connsiteX83" fmla="*/ 190691 w 469470"/>
              <a:gd name="connsiteY83" fmla="*/ 3699 h 406840"/>
              <a:gd name="connsiteX84" fmla="*/ 200783 w 469470"/>
              <a:gd name="connsiteY84" fmla="*/ 41366 h 406840"/>
              <a:gd name="connsiteX85" fmla="*/ 139112 w 469470"/>
              <a:gd name="connsiteY85" fmla="*/ 148183 h 406840"/>
              <a:gd name="connsiteX86" fmla="*/ 122369 w 469470"/>
              <a:gd name="connsiteY86" fmla="*/ 161031 h 406840"/>
              <a:gd name="connsiteX87" fmla="*/ 101445 w 469470"/>
              <a:gd name="connsiteY87" fmla="*/ 158276 h 406840"/>
              <a:gd name="connsiteX88" fmla="*/ 88598 w 469470"/>
              <a:gd name="connsiteY88" fmla="*/ 141533 h 406840"/>
              <a:gd name="connsiteX89" fmla="*/ 91353 w 469470"/>
              <a:gd name="connsiteY89" fmla="*/ 120610 h 406840"/>
              <a:gd name="connsiteX90" fmla="*/ 153024 w 469470"/>
              <a:gd name="connsiteY90" fmla="*/ 13791 h 406840"/>
              <a:gd name="connsiteX91" fmla="*/ 169767 w 469470"/>
              <a:gd name="connsiteY91" fmla="*/ 944 h 406840"/>
              <a:gd name="connsiteX92" fmla="*/ 276258 w 469470"/>
              <a:gd name="connsiteY92" fmla="*/ 69 h 406840"/>
              <a:gd name="connsiteX93" fmla="*/ 298219 w 469470"/>
              <a:gd name="connsiteY93" fmla="*/ 13792 h 406840"/>
              <a:gd name="connsiteX94" fmla="*/ 328830 w 469470"/>
              <a:gd name="connsiteY94" fmla="*/ 66813 h 406840"/>
              <a:gd name="connsiteX95" fmla="*/ 327341 w 469470"/>
              <a:gd name="connsiteY95" fmla="*/ 67196 h 406840"/>
              <a:gd name="connsiteX96" fmla="*/ 283632 w 469470"/>
              <a:gd name="connsiteY96" fmla="*/ 90861 h 406840"/>
              <a:gd name="connsiteX97" fmla="*/ 280618 w 469470"/>
              <a:gd name="connsiteY97" fmla="*/ 93601 h 406840"/>
              <a:gd name="connsiteX98" fmla="*/ 250459 w 469470"/>
              <a:gd name="connsiteY98" fmla="*/ 41365 h 406840"/>
              <a:gd name="connsiteX99" fmla="*/ 260552 w 469470"/>
              <a:gd name="connsiteY99" fmla="*/ 3699 h 406840"/>
              <a:gd name="connsiteX100" fmla="*/ 276258 w 469470"/>
              <a:gd name="connsiteY100" fmla="*/ 69 h 40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69470" h="406840">
                <a:moveTo>
                  <a:pt x="114784" y="209253"/>
                </a:moveTo>
                <a:cubicBezTo>
                  <a:pt x="111225" y="209255"/>
                  <a:pt x="107691" y="209278"/>
                  <a:pt x="104362" y="209340"/>
                </a:cubicBezTo>
                <a:cubicBezTo>
                  <a:pt x="101715" y="209388"/>
                  <a:pt x="99608" y="211762"/>
                  <a:pt x="100393" y="215706"/>
                </a:cubicBezTo>
                <a:cubicBezTo>
                  <a:pt x="104145" y="234557"/>
                  <a:pt x="116069" y="296363"/>
                  <a:pt x="121031" y="319531"/>
                </a:cubicBezTo>
                <a:cubicBezTo>
                  <a:pt x="125881" y="342182"/>
                  <a:pt x="131394" y="351160"/>
                  <a:pt x="143785" y="351609"/>
                </a:cubicBezTo>
                <a:cubicBezTo>
                  <a:pt x="156177" y="352058"/>
                  <a:pt x="163012" y="351895"/>
                  <a:pt x="169979" y="351609"/>
                </a:cubicBezTo>
                <a:cubicBezTo>
                  <a:pt x="175430" y="351386"/>
                  <a:pt x="176418" y="351201"/>
                  <a:pt x="174477" y="341080"/>
                </a:cubicBezTo>
                <a:cubicBezTo>
                  <a:pt x="170453" y="320086"/>
                  <a:pt x="156563" y="247392"/>
                  <a:pt x="151987" y="224766"/>
                </a:cubicBezTo>
                <a:cubicBezTo>
                  <a:pt x="151025" y="220008"/>
                  <a:pt x="151194" y="209217"/>
                  <a:pt x="142727" y="209340"/>
                </a:cubicBezTo>
                <a:cubicBezTo>
                  <a:pt x="138494" y="209401"/>
                  <a:pt x="132232" y="209340"/>
                  <a:pt x="125363" y="209294"/>
                </a:cubicBezTo>
                <a:cubicBezTo>
                  <a:pt x="121929" y="209271"/>
                  <a:pt x="118344" y="209252"/>
                  <a:pt x="114784" y="209253"/>
                </a:cubicBezTo>
                <a:close/>
                <a:moveTo>
                  <a:pt x="101445" y="158276"/>
                </a:moveTo>
                <a:lnTo>
                  <a:pt x="101445" y="158276"/>
                </a:lnTo>
                <a:lnTo>
                  <a:pt x="101446" y="158276"/>
                </a:lnTo>
                <a:close/>
                <a:moveTo>
                  <a:pt x="12117" y="137326"/>
                </a:moveTo>
                <a:lnTo>
                  <a:pt x="73239" y="137326"/>
                </a:lnTo>
                <a:lnTo>
                  <a:pt x="73076" y="143505"/>
                </a:lnTo>
                <a:cubicBezTo>
                  <a:pt x="73988" y="156410"/>
                  <a:pt x="81086" y="168646"/>
                  <a:pt x="93133" y="175601"/>
                </a:cubicBezTo>
                <a:cubicBezTo>
                  <a:pt x="112408" y="186730"/>
                  <a:pt x="137055" y="180126"/>
                  <a:pt x="148184" y="160851"/>
                </a:cubicBezTo>
                <a:lnTo>
                  <a:pt x="161766" y="137326"/>
                </a:lnTo>
                <a:lnTo>
                  <a:pt x="248201" y="137326"/>
                </a:lnTo>
                <a:lnTo>
                  <a:pt x="246813" y="140207"/>
                </a:lnTo>
                <a:cubicBezTo>
                  <a:pt x="240283" y="155646"/>
                  <a:pt x="236672" y="172619"/>
                  <a:pt x="236672" y="190436"/>
                </a:cubicBezTo>
                <a:cubicBezTo>
                  <a:pt x="236672" y="194890"/>
                  <a:pt x="236898" y="199292"/>
                  <a:pt x="237338" y="203630"/>
                </a:cubicBezTo>
                <a:lnTo>
                  <a:pt x="238115" y="208721"/>
                </a:lnTo>
                <a:lnTo>
                  <a:pt x="236353" y="208643"/>
                </a:lnTo>
                <a:cubicBezTo>
                  <a:pt x="231025" y="208460"/>
                  <a:pt x="223931" y="208349"/>
                  <a:pt x="217093" y="208322"/>
                </a:cubicBezTo>
                <a:cubicBezTo>
                  <a:pt x="214053" y="208310"/>
                  <a:pt x="211065" y="208315"/>
                  <a:pt x="208304" y="208337"/>
                </a:cubicBezTo>
                <a:cubicBezTo>
                  <a:pt x="204623" y="208367"/>
                  <a:pt x="201348" y="208428"/>
                  <a:pt x="198900" y="208523"/>
                </a:cubicBezTo>
                <a:cubicBezTo>
                  <a:pt x="189105" y="208904"/>
                  <a:pt x="187561" y="216439"/>
                  <a:pt x="188125" y="220930"/>
                </a:cubicBezTo>
                <a:cubicBezTo>
                  <a:pt x="193328" y="262333"/>
                  <a:pt x="202545" y="336454"/>
                  <a:pt x="203471" y="344018"/>
                </a:cubicBezTo>
                <a:cubicBezTo>
                  <a:pt x="204396" y="351581"/>
                  <a:pt x="204777" y="351146"/>
                  <a:pt x="209347" y="352507"/>
                </a:cubicBezTo>
                <a:lnTo>
                  <a:pt x="230896" y="352180"/>
                </a:lnTo>
                <a:cubicBezTo>
                  <a:pt x="235628" y="352108"/>
                  <a:pt x="235086" y="350765"/>
                  <a:pt x="236120" y="343038"/>
                </a:cubicBezTo>
                <a:cubicBezTo>
                  <a:pt x="236831" y="337726"/>
                  <a:pt x="243108" y="285234"/>
                  <a:pt x="247238" y="250936"/>
                </a:cubicBezTo>
                <a:lnTo>
                  <a:pt x="248143" y="243426"/>
                </a:lnTo>
                <a:lnTo>
                  <a:pt x="252247" y="251945"/>
                </a:lnTo>
                <a:cubicBezTo>
                  <a:pt x="258206" y="262915"/>
                  <a:pt x="265711" y="272925"/>
                  <a:pt x="274468" y="281682"/>
                </a:cubicBezTo>
                <a:lnTo>
                  <a:pt x="276760" y="283765"/>
                </a:lnTo>
                <a:lnTo>
                  <a:pt x="273445" y="301017"/>
                </a:lnTo>
                <a:cubicBezTo>
                  <a:pt x="270172" y="318064"/>
                  <a:pt x="267276" y="333207"/>
                  <a:pt x="265766" y="341080"/>
                </a:cubicBezTo>
                <a:cubicBezTo>
                  <a:pt x="263826" y="351201"/>
                  <a:pt x="264814" y="351386"/>
                  <a:pt x="270265" y="351609"/>
                </a:cubicBezTo>
                <a:cubicBezTo>
                  <a:pt x="277232" y="351895"/>
                  <a:pt x="284067" y="352058"/>
                  <a:pt x="296459" y="351609"/>
                </a:cubicBezTo>
                <a:cubicBezTo>
                  <a:pt x="308850" y="351160"/>
                  <a:pt x="314363" y="342182"/>
                  <a:pt x="319213" y="319531"/>
                </a:cubicBezTo>
                <a:cubicBezTo>
                  <a:pt x="319523" y="318083"/>
                  <a:pt x="319861" y="316484"/>
                  <a:pt x="320221" y="314754"/>
                </a:cubicBezTo>
                <a:lnTo>
                  <a:pt x="320929" y="311329"/>
                </a:lnTo>
                <a:lnTo>
                  <a:pt x="327341" y="313675"/>
                </a:lnTo>
                <a:cubicBezTo>
                  <a:pt x="339463" y="317446"/>
                  <a:pt x="352351" y="319477"/>
                  <a:pt x="365714" y="319477"/>
                </a:cubicBezTo>
                <a:lnTo>
                  <a:pt x="367735" y="319375"/>
                </a:lnTo>
                <a:lnTo>
                  <a:pt x="350883" y="386136"/>
                </a:lnTo>
                <a:cubicBezTo>
                  <a:pt x="347781" y="397399"/>
                  <a:pt x="338816" y="406772"/>
                  <a:pt x="329824" y="406705"/>
                </a:cubicBezTo>
                <a:cubicBezTo>
                  <a:pt x="257451" y="406158"/>
                  <a:pt x="122292" y="407194"/>
                  <a:pt x="110910" y="406705"/>
                </a:cubicBezTo>
                <a:cubicBezTo>
                  <a:pt x="99527" y="406215"/>
                  <a:pt x="89183" y="401289"/>
                  <a:pt x="85933" y="388094"/>
                </a:cubicBezTo>
                <a:cubicBezTo>
                  <a:pt x="78244" y="356880"/>
                  <a:pt x="52952" y="258555"/>
                  <a:pt x="42101" y="212370"/>
                </a:cubicBezTo>
                <a:lnTo>
                  <a:pt x="41559" y="210025"/>
                </a:lnTo>
                <a:lnTo>
                  <a:pt x="12117" y="210025"/>
                </a:lnTo>
                <a:cubicBezTo>
                  <a:pt x="5425" y="210025"/>
                  <a:pt x="0" y="204600"/>
                  <a:pt x="0" y="197908"/>
                </a:cubicBezTo>
                <a:lnTo>
                  <a:pt x="0" y="149443"/>
                </a:lnTo>
                <a:cubicBezTo>
                  <a:pt x="0" y="142751"/>
                  <a:pt x="5425" y="137326"/>
                  <a:pt x="12117" y="137326"/>
                </a:cubicBezTo>
                <a:close/>
                <a:moveTo>
                  <a:pt x="365714" y="122516"/>
                </a:moveTo>
                <a:cubicBezTo>
                  <a:pt x="356714" y="122516"/>
                  <a:pt x="349419" y="129812"/>
                  <a:pt x="349419" y="138811"/>
                </a:cubicBezTo>
                <a:lnTo>
                  <a:pt x="349419" y="176803"/>
                </a:lnTo>
                <a:lnTo>
                  <a:pt x="314088" y="176803"/>
                </a:lnTo>
                <a:cubicBezTo>
                  <a:pt x="305089" y="176803"/>
                  <a:pt x="297794" y="184098"/>
                  <a:pt x="297794" y="193098"/>
                </a:cubicBezTo>
                <a:cubicBezTo>
                  <a:pt x="297794" y="202097"/>
                  <a:pt x="305089" y="209392"/>
                  <a:pt x="314088" y="209392"/>
                </a:cubicBezTo>
                <a:lnTo>
                  <a:pt x="349419" y="209392"/>
                </a:lnTo>
                <a:lnTo>
                  <a:pt x="349419" y="242061"/>
                </a:lnTo>
                <a:cubicBezTo>
                  <a:pt x="349419" y="251061"/>
                  <a:pt x="356714" y="258356"/>
                  <a:pt x="365714" y="258356"/>
                </a:cubicBezTo>
                <a:cubicBezTo>
                  <a:pt x="374713" y="258356"/>
                  <a:pt x="382009" y="251061"/>
                  <a:pt x="382009" y="242061"/>
                </a:cubicBezTo>
                <a:lnTo>
                  <a:pt x="382009" y="209392"/>
                </a:lnTo>
                <a:lnTo>
                  <a:pt x="417339" y="209392"/>
                </a:lnTo>
                <a:cubicBezTo>
                  <a:pt x="426338" y="209392"/>
                  <a:pt x="433634" y="202097"/>
                  <a:pt x="433634" y="193098"/>
                </a:cubicBezTo>
                <a:cubicBezTo>
                  <a:pt x="433634" y="184098"/>
                  <a:pt x="426338" y="176803"/>
                  <a:pt x="417339" y="176803"/>
                </a:cubicBezTo>
                <a:lnTo>
                  <a:pt x="382009" y="176803"/>
                </a:lnTo>
                <a:lnTo>
                  <a:pt x="382009" y="138811"/>
                </a:lnTo>
                <a:cubicBezTo>
                  <a:pt x="382009" y="129812"/>
                  <a:pt x="374713" y="122516"/>
                  <a:pt x="365714" y="122516"/>
                </a:cubicBezTo>
                <a:close/>
                <a:moveTo>
                  <a:pt x="365714" y="86680"/>
                </a:moveTo>
                <a:cubicBezTo>
                  <a:pt x="423017" y="86680"/>
                  <a:pt x="469470" y="133133"/>
                  <a:pt x="469470" y="190436"/>
                </a:cubicBezTo>
                <a:cubicBezTo>
                  <a:pt x="469470" y="247739"/>
                  <a:pt x="423017" y="294192"/>
                  <a:pt x="365714" y="294192"/>
                </a:cubicBezTo>
                <a:cubicBezTo>
                  <a:pt x="308411" y="294192"/>
                  <a:pt x="261957" y="247739"/>
                  <a:pt x="261957" y="190436"/>
                </a:cubicBezTo>
                <a:cubicBezTo>
                  <a:pt x="261957" y="133133"/>
                  <a:pt x="308411" y="86680"/>
                  <a:pt x="365714" y="86680"/>
                </a:cubicBezTo>
                <a:close/>
                <a:moveTo>
                  <a:pt x="169767" y="944"/>
                </a:moveTo>
                <a:cubicBezTo>
                  <a:pt x="176584" y="-883"/>
                  <a:pt x="184097" y="-109"/>
                  <a:pt x="190691" y="3698"/>
                </a:cubicBezTo>
                <a:lnTo>
                  <a:pt x="190691" y="3699"/>
                </a:lnTo>
                <a:cubicBezTo>
                  <a:pt x="203879" y="11314"/>
                  <a:pt x="208398" y="28177"/>
                  <a:pt x="200783" y="41366"/>
                </a:cubicBezTo>
                <a:lnTo>
                  <a:pt x="139112" y="148183"/>
                </a:lnTo>
                <a:cubicBezTo>
                  <a:pt x="135305" y="154777"/>
                  <a:pt x="129185" y="159204"/>
                  <a:pt x="122369" y="161031"/>
                </a:cubicBezTo>
                <a:lnTo>
                  <a:pt x="101445" y="158276"/>
                </a:lnTo>
                <a:lnTo>
                  <a:pt x="88598" y="141533"/>
                </a:lnTo>
                <a:cubicBezTo>
                  <a:pt x="86772" y="134717"/>
                  <a:pt x="87546" y="127204"/>
                  <a:pt x="91353" y="120610"/>
                </a:cubicBezTo>
                <a:lnTo>
                  <a:pt x="153024" y="13791"/>
                </a:lnTo>
                <a:cubicBezTo>
                  <a:pt x="156832" y="7197"/>
                  <a:pt x="162951" y="2770"/>
                  <a:pt x="169767" y="944"/>
                </a:cubicBezTo>
                <a:close/>
                <a:moveTo>
                  <a:pt x="276258" y="69"/>
                </a:moveTo>
                <a:cubicBezTo>
                  <a:pt x="285088" y="693"/>
                  <a:pt x="293460" y="5549"/>
                  <a:pt x="298219" y="13792"/>
                </a:cubicBezTo>
                <a:lnTo>
                  <a:pt x="328830" y="66813"/>
                </a:lnTo>
                <a:lnTo>
                  <a:pt x="327341" y="67196"/>
                </a:lnTo>
                <a:cubicBezTo>
                  <a:pt x="311178" y="72223"/>
                  <a:pt x="296378" y="80342"/>
                  <a:pt x="283632" y="90861"/>
                </a:cubicBezTo>
                <a:lnTo>
                  <a:pt x="280618" y="93601"/>
                </a:lnTo>
                <a:lnTo>
                  <a:pt x="250459" y="41365"/>
                </a:lnTo>
                <a:cubicBezTo>
                  <a:pt x="242845" y="28177"/>
                  <a:pt x="247364" y="11313"/>
                  <a:pt x="260552" y="3699"/>
                </a:cubicBezTo>
                <a:cubicBezTo>
                  <a:pt x="265498" y="844"/>
                  <a:pt x="270960" y="-305"/>
                  <a:pt x="276258" y="69"/>
                </a:cubicBezTo>
                <a:close/>
              </a:path>
            </a:pathLst>
          </a:custGeom>
          <a:solidFill>
            <a:srgbClr val="E4A90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lstStyle/>
          <a:p>
            <a:pPr fontAlgn="base"/>
            <a:endParaRPr lang="zh-CN" altLang="en-US" sz="1015" strike="noStrike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0599" name="任意多边形 59"/>
          <p:cNvSpPr/>
          <p:nvPr>
            <p:custDataLst>
              <p:tags r:id="rId6"/>
            </p:custDataLst>
          </p:nvPr>
        </p:nvSpPr>
        <p:spPr>
          <a:xfrm rot="5400000">
            <a:off x="612775" y="2576513"/>
            <a:ext cx="673100" cy="736600"/>
          </a:xfrm>
          <a:custGeom>
            <a:avLst/>
            <a:gdLst/>
            <a:ahLst/>
            <a:cxnLst>
              <a:cxn ang="0">
                <a:pos x="0" y="398797"/>
              </a:cxn>
              <a:cxn ang="0">
                <a:pos x="268615" y="69216"/>
              </a:cxn>
              <a:cxn ang="0">
                <a:pos x="299008" y="66152"/>
              </a:cxn>
              <a:cxn ang="0">
                <a:pos x="347015" y="0"/>
              </a:cxn>
              <a:cxn ang="0">
                <a:pos x="396696" y="68458"/>
              </a:cxn>
              <a:cxn ang="0">
                <a:pos x="404215" y="69216"/>
              </a:cxn>
              <a:cxn ang="0">
                <a:pos x="672830" y="398797"/>
              </a:cxn>
              <a:cxn ang="0">
                <a:pos x="336415" y="735212"/>
              </a:cxn>
              <a:cxn ang="0">
                <a:pos x="0" y="398797"/>
              </a:cxn>
            </a:cxnLst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 cap="flat" cmpd="sng">
            <a:solidFill>
              <a:srgbClr val="E4A90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" name="任意多边形 42"/>
          <p:cNvSpPr/>
          <p:nvPr>
            <p:custDataLst>
              <p:tags r:id="rId7"/>
            </p:custDataLst>
          </p:nvPr>
        </p:nvSpPr>
        <p:spPr bwMode="auto">
          <a:xfrm>
            <a:off x="781050" y="4970463"/>
            <a:ext cx="273050" cy="327025"/>
          </a:xfrm>
          <a:custGeom>
            <a:avLst/>
            <a:gdLst>
              <a:gd name="connsiteX0" fmla="*/ 262096 w 343377"/>
              <a:gd name="connsiteY0" fmla="*/ 239793 h 410928"/>
              <a:gd name="connsiteX1" fmla="*/ 297468 w 343377"/>
              <a:gd name="connsiteY1" fmla="*/ 316445 h 410928"/>
              <a:gd name="connsiteX2" fmla="*/ 297468 w 343377"/>
              <a:gd name="connsiteY2" fmla="*/ 408913 h 410928"/>
              <a:gd name="connsiteX3" fmla="*/ 238922 w 343377"/>
              <a:gd name="connsiteY3" fmla="*/ 410130 h 410928"/>
              <a:gd name="connsiteX4" fmla="*/ 237702 w 343377"/>
              <a:gd name="connsiteY4" fmla="*/ 316445 h 410928"/>
              <a:gd name="connsiteX5" fmla="*/ 210868 w 343377"/>
              <a:gd name="connsiteY5" fmla="*/ 275077 h 410928"/>
              <a:gd name="connsiteX6" fmla="*/ 210868 w 343377"/>
              <a:gd name="connsiteY6" fmla="*/ 270210 h 410928"/>
              <a:gd name="connsiteX7" fmla="*/ 262096 w 343377"/>
              <a:gd name="connsiteY7" fmla="*/ 239793 h 410928"/>
              <a:gd name="connsiteX8" fmla="*/ 264687 w 343377"/>
              <a:gd name="connsiteY8" fmla="*/ 1118 h 410928"/>
              <a:gd name="connsiteX9" fmla="*/ 291507 w 343377"/>
              <a:gd name="connsiteY9" fmla="*/ 15725 h 410928"/>
              <a:gd name="connsiteX10" fmla="*/ 340273 w 343377"/>
              <a:gd name="connsiteY10" fmla="*/ 74156 h 410928"/>
              <a:gd name="connsiteX11" fmla="*/ 339054 w 343377"/>
              <a:gd name="connsiteY11" fmla="*/ 94850 h 410928"/>
              <a:gd name="connsiteX12" fmla="*/ 303699 w 343377"/>
              <a:gd name="connsiteY12" fmla="*/ 98501 h 410928"/>
              <a:gd name="connsiteX13" fmla="*/ 256153 w 343377"/>
              <a:gd name="connsiteY13" fmla="*/ 201971 h 410928"/>
              <a:gd name="connsiteX14" fmla="*/ 152526 w 343377"/>
              <a:gd name="connsiteY14" fmla="*/ 265271 h 410928"/>
              <a:gd name="connsiteX15" fmla="*/ 111076 w 343377"/>
              <a:gd name="connsiteY15" fmla="*/ 300573 h 410928"/>
              <a:gd name="connsiteX16" fmla="*/ 102542 w 343377"/>
              <a:gd name="connsiteY16" fmla="*/ 408912 h 410928"/>
              <a:gd name="connsiteX17" fmla="*/ 47681 w 343377"/>
              <a:gd name="connsiteY17" fmla="*/ 410129 h 410928"/>
              <a:gd name="connsiteX18" fmla="*/ 47681 w 343377"/>
              <a:gd name="connsiteY18" fmla="*/ 321267 h 410928"/>
              <a:gd name="connsiteX19" fmla="*/ 61091 w 343377"/>
              <a:gd name="connsiteY19" fmla="*/ 270140 h 410928"/>
              <a:gd name="connsiteX20" fmla="*/ 112295 w 343377"/>
              <a:gd name="connsiteY20" fmla="*/ 220231 h 410928"/>
              <a:gd name="connsiteX21" fmla="*/ 176909 w 343377"/>
              <a:gd name="connsiteY21" fmla="*/ 181277 h 410928"/>
              <a:gd name="connsiteX22" fmla="*/ 234208 w 343377"/>
              <a:gd name="connsiteY22" fmla="*/ 136237 h 410928"/>
              <a:gd name="connsiteX23" fmla="*/ 240304 w 343377"/>
              <a:gd name="connsiteY23" fmla="*/ 98501 h 410928"/>
              <a:gd name="connsiteX24" fmla="*/ 200072 w 343377"/>
              <a:gd name="connsiteY24" fmla="*/ 91198 h 410928"/>
              <a:gd name="connsiteX25" fmla="*/ 214702 w 343377"/>
              <a:gd name="connsiteY25" fmla="*/ 58331 h 410928"/>
              <a:gd name="connsiteX26" fmla="*/ 264687 w 343377"/>
              <a:gd name="connsiteY26" fmla="*/ 1118 h 410928"/>
              <a:gd name="connsiteX27" fmla="*/ 75054 w 343377"/>
              <a:gd name="connsiteY27" fmla="*/ 212 h 410928"/>
              <a:gd name="connsiteX28" fmla="*/ 86648 w 343377"/>
              <a:gd name="connsiteY28" fmla="*/ 6288 h 410928"/>
              <a:gd name="connsiteX29" fmla="*/ 140346 w 343377"/>
              <a:gd name="connsiteY29" fmla="*/ 69487 h 410928"/>
              <a:gd name="connsiteX30" fmla="*/ 140346 w 343377"/>
              <a:gd name="connsiteY30" fmla="*/ 96225 h 410928"/>
              <a:gd name="connsiteX31" fmla="*/ 102513 w 343377"/>
              <a:gd name="connsiteY31" fmla="*/ 98655 h 410928"/>
              <a:gd name="connsiteX32" fmla="*/ 137905 w 343377"/>
              <a:gd name="connsiteY32" fmla="*/ 164285 h 410928"/>
              <a:gd name="connsiteX33" fmla="*/ 79326 w 343377"/>
              <a:gd name="connsiteY33" fmla="*/ 195884 h 410928"/>
              <a:gd name="connsiteX34" fmla="*/ 43934 w 343377"/>
              <a:gd name="connsiteY34" fmla="*/ 98655 h 410928"/>
              <a:gd name="connsiteX35" fmla="*/ 0 w 343377"/>
              <a:gd name="connsiteY35" fmla="*/ 82856 h 410928"/>
              <a:gd name="connsiteX36" fmla="*/ 25628 w 343377"/>
              <a:gd name="connsiteY36" fmla="*/ 48826 h 410928"/>
              <a:gd name="connsiteX37" fmla="*/ 63460 w 343377"/>
              <a:gd name="connsiteY37" fmla="*/ 5073 h 410928"/>
              <a:gd name="connsiteX38" fmla="*/ 75054 w 343377"/>
              <a:gd name="connsiteY38" fmla="*/ 212 h 41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43377" h="410928">
                <a:moveTo>
                  <a:pt x="262096" y="239793"/>
                </a:moveTo>
                <a:cubicBezTo>
                  <a:pt x="280392" y="261694"/>
                  <a:pt x="297468" y="287244"/>
                  <a:pt x="297468" y="316445"/>
                </a:cubicBezTo>
                <a:cubicBezTo>
                  <a:pt x="297468" y="346862"/>
                  <a:pt x="298687" y="378496"/>
                  <a:pt x="297468" y="408913"/>
                </a:cubicBezTo>
                <a:cubicBezTo>
                  <a:pt x="277952" y="411346"/>
                  <a:pt x="258437" y="411346"/>
                  <a:pt x="238922" y="410130"/>
                </a:cubicBezTo>
                <a:cubicBezTo>
                  <a:pt x="237702" y="378496"/>
                  <a:pt x="240141" y="346862"/>
                  <a:pt x="237702" y="316445"/>
                </a:cubicBezTo>
                <a:cubicBezTo>
                  <a:pt x="236482" y="299411"/>
                  <a:pt x="223065" y="287244"/>
                  <a:pt x="210868" y="275077"/>
                </a:cubicBezTo>
                <a:cubicBezTo>
                  <a:pt x="210868" y="273861"/>
                  <a:pt x="210868" y="271427"/>
                  <a:pt x="210868" y="270210"/>
                </a:cubicBezTo>
                <a:cubicBezTo>
                  <a:pt x="227944" y="259260"/>
                  <a:pt x="245020" y="249527"/>
                  <a:pt x="262096" y="239793"/>
                </a:cubicBezTo>
                <a:close/>
                <a:moveTo>
                  <a:pt x="264687" y="1118"/>
                </a:moveTo>
                <a:cubicBezTo>
                  <a:pt x="276878" y="-3751"/>
                  <a:pt x="284193" y="8422"/>
                  <a:pt x="291507" y="15725"/>
                </a:cubicBezTo>
                <a:cubicBezTo>
                  <a:pt x="307356" y="35202"/>
                  <a:pt x="325643" y="53462"/>
                  <a:pt x="340273" y="74156"/>
                </a:cubicBezTo>
                <a:cubicBezTo>
                  <a:pt x="345149" y="80242"/>
                  <a:pt x="343930" y="89980"/>
                  <a:pt x="339054" y="94850"/>
                </a:cubicBezTo>
                <a:cubicBezTo>
                  <a:pt x="328081" y="99719"/>
                  <a:pt x="315890" y="97284"/>
                  <a:pt x="303699" y="98501"/>
                </a:cubicBezTo>
                <a:cubicBezTo>
                  <a:pt x="301261" y="136237"/>
                  <a:pt x="289069" y="177625"/>
                  <a:pt x="256153" y="201971"/>
                </a:cubicBezTo>
                <a:cubicBezTo>
                  <a:pt x="223236" y="223883"/>
                  <a:pt x="186662" y="243360"/>
                  <a:pt x="152526" y="265271"/>
                </a:cubicBezTo>
                <a:cubicBezTo>
                  <a:pt x="137897" y="275009"/>
                  <a:pt x="118390" y="282313"/>
                  <a:pt x="111076" y="300573"/>
                </a:cubicBezTo>
                <a:cubicBezTo>
                  <a:pt x="97665" y="334657"/>
                  <a:pt x="107418" y="373610"/>
                  <a:pt x="102542" y="408912"/>
                </a:cubicBezTo>
                <a:cubicBezTo>
                  <a:pt x="84255" y="411346"/>
                  <a:pt x="65968" y="411346"/>
                  <a:pt x="47681" y="410129"/>
                </a:cubicBezTo>
                <a:cubicBezTo>
                  <a:pt x="46462" y="380914"/>
                  <a:pt x="47681" y="350482"/>
                  <a:pt x="47681" y="321267"/>
                </a:cubicBezTo>
                <a:cubicBezTo>
                  <a:pt x="47681" y="303007"/>
                  <a:pt x="50119" y="284748"/>
                  <a:pt x="61091" y="270140"/>
                </a:cubicBezTo>
                <a:cubicBezTo>
                  <a:pt x="76940" y="251881"/>
                  <a:pt x="96446" y="237273"/>
                  <a:pt x="112295" y="220231"/>
                </a:cubicBezTo>
                <a:cubicBezTo>
                  <a:pt x="133020" y="204406"/>
                  <a:pt x="156184" y="195885"/>
                  <a:pt x="176909" y="181277"/>
                </a:cubicBezTo>
                <a:cubicBezTo>
                  <a:pt x="196415" y="166670"/>
                  <a:pt x="222017" y="158149"/>
                  <a:pt x="234208" y="136237"/>
                </a:cubicBezTo>
                <a:cubicBezTo>
                  <a:pt x="240304" y="124065"/>
                  <a:pt x="245181" y="110674"/>
                  <a:pt x="240304" y="98501"/>
                </a:cubicBezTo>
                <a:cubicBezTo>
                  <a:pt x="226894" y="96067"/>
                  <a:pt x="211045" y="100936"/>
                  <a:pt x="200072" y="91198"/>
                </a:cubicBezTo>
                <a:cubicBezTo>
                  <a:pt x="195196" y="77807"/>
                  <a:pt x="207387" y="68069"/>
                  <a:pt x="214702" y="58331"/>
                </a:cubicBezTo>
                <a:cubicBezTo>
                  <a:pt x="231770" y="40071"/>
                  <a:pt x="246400" y="18160"/>
                  <a:pt x="264687" y="1118"/>
                </a:cubicBezTo>
                <a:close/>
                <a:moveTo>
                  <a:pt x="75054" y="212"/>
                </a:moveTo>
                <a:cubicBezTo>
                  <a:pt x="79631" y="515"/>
                  <a:pt x="84207" y="2642"/>
                  <a:pt x="86648" y="6288"/>
                </a:cubicBezTo>
                <a:cubicBezTo>
                  <a:pt x="103734" y="28165"/>
                  <a:pt x="122040" y="48826"/>
                  <a:pt x="140346" y="69487"/>
                </a:cubicBezTo>
                <a:cubicBezTo>
                  <a:pt x="147668" y="76779"/>
                  <a:pt x="150109" y="90148"/>
                  <a:pt x="140346" y="96225"/>
                </a:cubicBezTo>
                <a:cubicBezTo>
                  <a:pt x="128142" y="98655"/>
                  <a:pt x="115938" y="97440"/>
                  <a:pt x="102513" y="98655"/>
                </a:cubicBezTo>
                <a:cubicBezTo>
                  <a:pt x="98852" y="125393"/>
                  <a:pt x="115938" y="149700"/>
                  <a:pt x="137905" y="164285"/>
                </a:cubicBezTo>
                <a:cubicBezTo>
                  <a:pt x="118378" y="174007"/>
                  <a:pt x="100072" y="187376"/>
                  <a:pt x="79326" y="195884"/>
                </a:cubicBezTo>
                <a:cubicBezTo>
                  <a:pt x="56138" y="169146"/>
                  <a:pt x="40273" y="135116"/>
                  <a:pt x="43934" y="98655"/>
                </a:cubicBezTo>
                <a:cubicBezTo>
                  <a:pt x="29289" y="96225"/>
                  <a:pt x="1220" y="104732"/>
                  <a:pt x="0" y="82856"/>
                </a:cubicBezTo>
                <a:cubicBezTo>
                  <a:pt x="4881" y="69487"/>
                  <a:pt x="15865" y="59764"/>
                  <a:pt x="25628" y="48826"/>
                </a:cubicBezTo>
                <a:cubicBezTo>
                  <a:pt x="37832" y="35457"/>
                  <a:pt x="50036" y="19657"/>
                  <a:pt x="63460" y="5073"/>
                </a:cubicBezTo>
                <a:cubicBezTo>
                  <a:pt x="65901" y="1427"/>
                  <a:pt x="70478" y="-92"/>
                  <a:pt x="75054" y="212"/>
                </a:cubicBezTo>
                <a:close/>
              </a:path>
            </a:pathLst>
          </a:custGeom>
          <a:solidFill>
            <a:srgbClr val="E4A90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lstStyle/>
          <a:p>
            <a:pPr fontAlgn="base"/>
            <a:endParaRPr lang="zh-CN" altLang="en-US" sz="1015" strike="noStrike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0601" name="任意多边形 61"/>
          <p:cNvSpPr/>
          <p:nvPr>
            <p:custDataLst>
              <p:tags r:id="rId8"/>
            </p:custDataLst>
          </p:nvPr>
        </p:nvSpPr>
        <p:spPr>
          <a:xfrm rot="5400000">
            <a:off x="641350" y="4600893"/>
            <a:ext cx="673100" cy="736600"/>
          </a:xfrm>
          <a:custGeom>
            <a:avLst/>
            <a:gdLst/>
            <a:ahLst/>
            <a:cxnLst>
              <a:cxn ang="0">
                <a:pos x="0" y="398797"/>
              </a:cxn>
              <a:cxn ang="0">
                <a:pos x="268615" y="69216"/>
              </a:cxn>
              <a:cxn ang="0">
                <a:pos x="299008" y="66152"/>
              </a:cxn>
              <a:cxn ang="0">
                <a:pos x="347015" y="0"/>
              </a:cxn>
              <a:cxn ang="0">
                <a:pos x="396696" y="68458"/>
              </a:cxn>
              <a:cxn ang="0">
                <a:pos x="404215" y="69216"/>
              </a:cxn>
              <a:cxn ang="0">
                <a:pos x="672830" y="398797"/>
              </a:cxn>
              <a:cxn ang="0">
                <a:pos x="336415" y="735212"/>
              </a:cxn>
              <a:cxn ang="0">
                <a:pos x="0" y="398797"/>
              </a:cxn>
            </a:cxnLst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 cap="flat" cmpd="sng">
            <a:solidFill>
              <a:srgbClr val="E4A90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" name="Freeform 45"/>
          <p:cNvSpPr/>
          <p:nvPr>
            <p:custDataLst>
              <p:tags r:id="rId9"/>
            </p:custDataLst>
          </p:nvPr>
        </p:nvSpPr>
        <p:spPr bwMode="auto">
          <a:xfrm>
            <a:off x="757238" y="3836988"/>
            <a:ext cx="301625" cy="263525"/>
          </a:xfrm>
          <a:custGeom>
            <a:avLst/>
            <a:gdLst>
              <a:gd name="T0" fmla="*/ 93 w 327"/>
              <a:gd name="T1" fmla="*/ 5 h 287"/>
              <a:gd name="T2" fmla="*/ 123 w 327"/>
              <a:gd name="T3" fmla="*/ 4 h 287"/>
              <a:gd name="T4" fmla="*/ 201 w 327"/>
              <a:gd name="T5" fmla="*/ 37 h 287"/>
              <a:gd name="T6" fmla="*/ 224 w 327"/>
              <a:gd name="T7" fmla="*/ 39 h 287"/>
              <a:gd name="T8" fmla="*/ 299 w 327"/>
              <a:gd name="T9" fmla="*/ 11 h 287"/>
              <a:gd name="T10" fmla="*/ 320 w 327"/>
              <a:gd name="T11" fmla="*/ 9 h 287"/>
              <a:gd name="T12" fmla="*/ 325 w 327"/>
              <a:gd name="T13" fmla="*/ 29 h 287"/>
              <a:gd name="T14" fmla="*/ 325 w 327"/>
              <a:gd name="T15" fmla="*/ 133 h 287"/>
              <a:gd name="T16" fmla="*/ 297 w 327"/>
              <a:gd name="T17" fmla="*/ 104 h 287"/>
              <a:gd name="T18" fmla="*/ 296 w 327"/>
              <a:gd name="T19" fmla="*/ 44 h 287"/>
              <a:gd name="T20" fmla="*/ 214 w 327"/>
              <a:gd name="T21" fmla="*/ 72 h 287"/>
              <a:gd name="T22" fmla="*/ 109 w 327"/>
              <a:gd name="T23" fmla="*/ 29 h 287"/>
              <a:gd name="T24" fmla="*/ 27 w 327"/>
              <a:gd name="T25" fmla="*/ 67 h 287"/>
              <a:gd name="T26" fmla="*/ 27 w 327"/>
              <a:gd name="T27" fmla="*/ 249 h 287"/>
              <a:gd name="T28" fmla="*/ 94 w 327"/>
              <a:gd name="T29" fmla="*/ 219 h 287"/>
              <a:gd name="T30" fmla="*/ 105 w 327"/>
              <a:gd name="T31" fmla="*/ 247 h 287"/>
              <a:gd name="T32" fmla="*/ 23 w 327"/>
              <a:gd name="T33" fmla="*/ 283 h 287"/>
              <a:gd name="T34" fmla="*/ 2 w 327"/>
              <a:gd name="T35" fmla="*/ 285 h 287"/>
              <a:gd name="T36" fmla="*/ 2 w 327"/>
              <a:gd name="T37" fmla="*/ 46 h 287"/>
              <a:gd name="T38" fmla="*/ 93 w 327"/>
              <a:gd name="T39" fmla="*/ 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7" h="287">
                <a:moveTo>
                  <a:pt x="93" y="5"/>
                </a:moveTo>
                <a:cubicBezTo>
                  <a:pt x="102" y="0"/>
                  <a:pt x="113" y="0"/>
                  <a:pt x="123" y="4"/>
                </a:cubicBezTo>
                <a:cubicBezTo>
                  <a:pt x="149" y="15"/>
                  <a:pt x="175" y="25"/>
                  <a:pt x="201" y="37"/>
                </a:cubicBezTo>
                <a:cubicBezTo>
                  <a:pt x="208" y="41"/>
                  <a:pt x="216" y="42"/>
                  <a:pt x="224" y="39"/>
                </a:cubicBezTo>
                <a:cubicBezTo>
                  <a:pt x="249" y="30"/>
                  <a:pt x="274" y="20"/>
                  <a:pt x="299" y="11"/>
                </a:cubicBezTo>
                <a:cubicBezTo>
                  <a:pt x="305" y="8"/>
                  <a:pt x="313" y="7"/>
                  <a:pt x="320" y="9"/>
                </a:cubicBezTo>
                <a:cubicBezTo>
                  <a:pt x="327" y="13"/>
                  <a:pt x="325" y="22"/>
                  <a:pt x="325" y="29"/>
                </a:cubicBezTo>
                <a:cubicBezTo>
                  <a:pt x="325" y="64"/>
                  <a:pt x="326" y="99"/>
                  <a:pt x="325" y="133"/>
                </a:cubicBezTo>
                <a:cubicBezTo>
                  <a:pt x="316" y="123"/>
                  <a:pt x="307" y="113"/>
                  <a:pt x="297" y="104"/>
                </a:cubicBezTo>
                <a:cubicBezTo>
                  <a:pt x="296" y="84"/>
                  <a:pt x="297" y="64"/>
                  <a:pt x="296" y="44"/>
                </a:cubicBezTo>
                <a:cubicBezTo>
                  <a:pt x="268" y="50"/>
                  <a:pt x="242" y="66"/>
                  <a:pt x="214" y="72"/>
                </a:cubicBezTo>
                <a:cubicBezTo>
                  <a:pt x="178" y="61"/>
                  <a:pt x="144" y="43"/>
                  <a:pt x="109" y="29"/>
                </a:cubicBezTo>
                <a:cubicBezTo>
                  <a:pt x="98" y="34"/>
                  <a:pt x="44" y="59"/>
                  <a:pt x="27" y="67"/>
                </a:cubicBezTo>
                <a:cubicBezTo>
                  <a:pt x="26" y="81"/>
                  <a:pt x="25" y="203"/>
                  <a:pt x="27" y="249"/>
                </a:cubicBezTo>
                <a:cubicBezTo>
                  <a:pt x="50" y="241"/>
                  <a:pt x="72" y="229"/>
                  <a:pt x="94" y="219"/>
                </a:cubicBezTo>
                <a:cubicBezTo>
                  <a:pt x="101" y="227"/>
                  <a:pt x="103" y="237"/>
                  <a:pt x="105" y="247"/>
                </a:cubicBezTo>
                <a:cubicBezTo>
                  <a:pt x="77" y="258"/>
                  <a:pt x="51" y="272"/>
                  <a:pt x="23" y="283"/>
                </a:cubicBezTo>
                <a:cubicBezTo>
                  <a:pt x="16" y="287"/>
                  <a:pt x="9" y="285"/>
                  <a:pt x="2" y="285"/>
                </a:cubicBezTo>
                <a:cubicBezTo>
                  <a:pt x="1" y="235"/>
                  <a:pt x="0" y="77"/>
                  <a:pt x="2" y="46"/>
                </a:cubicBezTo>
                <a:cubicBezTo>
                  <a:pt x="32" y="32"/>
                  <a:pt x="63" y="19"/>
                  <a:pt x="93" y="5"/>
                </a:cubicBezTo>
                <a:close/>
              </a:path>
            </a:pathLst>
          </a:custGeom>
          <a:solidFill>
            <a:srgbClr val="E4A90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 lnSpcReduction="10000"/>
          </a:bodyPr>
          <a:lstStyle/>
          <a:p>
            <a:pPr fontAlgn="base"/>
            <a:endParaRPr lang="zh-CN" altLang="en-US" sz="1015" strike="noStrike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Freeform 46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855663" y="3927475"/>
            <a:ext cx="244475" cy="241300"/>
          </a:xfrm>
          <a:custGeom>
            <a:avLst/>
            <a:gdLst>
              <a:gd name="T0" fmla="*/ 13 w 265"/>
              <a:gd name="T1" fmla="*/ 118 h 262"/>
              <a:gd name="T2" fmla="*/ 98 w 265"/>
              <a:gd name="T3" fmla="*/ 2 h 262"/>
              <a:gd name="T4" fmla="*/ 167 w 265"/>
              <a:gd name="T5" fmla="*/ 21 h 262"/>
              <a:gd name="T6" fmla="*/ 198 w 265"/>
              <a:gd name="T7" fmla="*/ 58 h 262"/>
              <a:gd name="T8" fmla="*/ 206 w 265"/>
              <a:gd name="T9" fmla="*/ 110 h 262"/>
              <a:gd name="T10" fmla="*/ 184 w 265"/>
              <a:gd name="T11" fmla="*/ 167 h 262"/>
              <a:gd name="T12" fmla="*/ 215 w 265"/>
              <a:gd name="T13" fmla="*/ 181 h 262"/>
              <a:gd name="T14" fmla="*/ 255 w 265"/>
              <a:gd name="T15" fmla="*/ 220 h 262"/>
              <a:gd name="T16" fmla="*/ 224 w 265"/>
              <a:gd name="T17" fmla="*/ 252 h 262"/>
              <a:gd name="T18" fmla="*/ 177 w 265"/>
              <a:gd name="T19" fmla="*/ 211 h 262"/>
              <a:gd name="T20" fmla="*/ 161 w 265"/>
              <a:gd name="T21" fmla="*/ 183 h 262"/>
              <a:gd name="T22" fmla="*/ 90 w 265"/>
              <a:gd name="T23" fmla="*/ 195 h 262"/>
              <a:gd name="T24" fmla="*/ 13 w 265"/>
              <a:gd name="T25" fmla="*/ 118 h 262"/>
              <a:gd name="T26" fmla="*/ 100 w 265"/>
              <a:gd name="T27" fmla="*/ 36 h 262"/>
              <a:gd name="T28" fmla="*/ 50 w 265"/>
              <a:gd name="T29" fmla="*/ 74 h 262"/>
              <a:gd name="T30" fmla="*/ 82 w 265"/>
              <a:gd name="T31" fmla="*/ 158 h 262"/>
              <a:gd name="T32" fmla="*/ 171 w 265"/>
              <a:gd name="T33" fmla="*/ 115 h 262"/>
              <a:gd name="T34" fmla="*/ 100 w 265"/>
              <a:gd name="T35" fmla="*/ 3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5" h="262">
                <a:moveTo>
                  <a:pt x="13" y="118"/>
                </a:moveTo>
                <a:cubicBezTo>
                  <a:pt x="0" y="64"/>
                  <a:pt x="44" y="7"/>
                  <a:pt x="98" y="2"/>
                </a:cubicBezTo>
                <a:cubicBezTo>
                  <a:pt x="120" y="0"/>
                  <a:pt x="150" y="7"/>
                  <a:pt x="167" y="21"/>
                </a:cubicBezTo>
                <a:cubicBezTo>
                  <a:pt x="180" y="30"/>
                  <a:pt x="190" y="44"/>
                  <a:pt x="198" y="58"/>
                </a:cubicBezTo>
                <a:cubicBezTo>
                  <a:pt x="205" y="72"/>
                  <a:pt x="207" y="95"/>
                  <a:pt x="206" y="110"/>
                </a:cubicBezTo>
                <a:cubicBezTo>
                  <a:pt x="205" y="131"/>
                  <a:pt x="192" y="148"/>
                  <a:pt x="184" y="167"/>
                </a:cubicBezTo>
                <a:cubicBezTo>
                  <a:pt x="195" y="170"/>
                  <a:pt x="207" y="172"/>
                  <a:pt x="215" y="181"/>
                </a:cubicBezTo>
                <a:cubicBezTo>
                  <a:pt x="228" y="195"/>
                  <a:pt x="246" y="204"/>
                  <a:pt x="255" y="220"/>
                </a:cubicBezTo>
                <a:cubicBezTo>
                  <a:pt x="265" y="239"/>
                  <a:pt x="242" y="262"/>
                  <a:pt x="224" y="252"/>
                </a:cubicBezTo>
                <a:cubicBezTo>
                  <a:pt x="207" y="240"/>
                  <a:pt x="192" y="225"/>
                  <a:pt x="177" y="211"/>
                </a:cubicBezTo>
                <a:cubicBezTo>
                  <a:pt x="168" y="204"/>
                  <a:pt x="172" y="189"/>
                  <a:pt x="161" y="183"/>
                </a:cubicBezTo>
                <a:cubicBezTo>
                  <a:pt x="139" y="193"/>
                  <a:pt x="114" y="202"/>
                  <a:pt x="90" y="195"/>
                </a:cubicBezTo>
                <a:cubicBezTo>
                  <a:pt x="51" y="188"/>
                  <a:pt x="20" y="156"/>
                  <a:pt x="13" y="118"/>
                </a:cubicBezTo>
                <a:close/>
                <a:moveTo>
                  <a:pt x="100" y="36"/>
                </a:moveTo>
                <a:cubicBezTo>
                  <a:pt x="78" y="40"/>
                  <a:pt x="59" y="54"/>
                  <a:pt x="50" y="74"/>
                </a:cubicBezTo>
                <a:cubicBezTo>
                  <a:pt x="38" y="105"/>
                  <a:pt x="50" y="145"/>
                  <a:pt x="82" y="158"/>
                </a:cubicBezTo>
                <a:cubicBezTo>
                  <a:pt x="117" y="175"/>
                  <a:pt x="163" y="153"/>
                  <a:pt x="171" y="115"/>
                </a:cubicBezTo>
                <a:cubicBezTo>
                  <a:pt x="184" y="73"/>
                  <a:pt x="142" y="28"/>
                  <a:pt x="100" y="36"/>
                </a:cubicBezTo>
                <a:close/>
              </a:path>
            </a:pathLst>
          </a:custGeom>
          <a:solidFill>
            <a:srgbClr val="E4A90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lstStyle/>
          <a:p>
            <a:pPr fontAlgn="base"/>
            <a:endParaRPr lang="zh-CN" altLang="en-US" sz="1015" strike="noStrike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Freeform 47"/>
          <p:cNvSpPr/>
          <p:nvPr>
            <p:custDataLst>
              <p:tags r:id="rId11"/>
            </p:custDataLst>
          </p:nvPr>
        </p:nvSpPr>
        <p:spPr bwMode="auto">
          <a:xfrm>
            <a:off x="904875" y="3654425"/>
            <a:ext cx="55563" cy="58738"/>
          </a:xfrm>
          <a:custGeom>
            <a:avLst/>
            <a:gdLst>
              <a:gd name="T0" fmla="*/ 0 w 60"/>
              <a:gd name="T1" fmla="*/ 10 h 64"/>
              <a:gd name="T2" fmla="*/ 19 w 60"/>
              <a:gd name="T3" fmla="*/ 1 h 64"/>
              <a:gd name="T4" fmla="*/ 31 w 60"/>
              <a:gd name="T5" fmla="*/ 27 h 64"/>
              <a:gd name="T6" fmla="*/ 59 w 60"/>
              <a:gd name="T7" fmla="*/ 42 h 64"/>
              <a:gd name="T8" fmla="*/ 60 w 60"/>
              <a:gd name="T9" fmla="*/ 58 h 64"/>
              <a:gd name="T10" fmla="*/ 0 w 60"/>
              <a:gd name="T11" fmla="*/ 1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" h="64">
                <a:moveTo>
                  <a:pt x="0" y="10"/>
                </a:moveTo>
                <a:cubicBezTo>
                  <a:pt x="1" y="0"/>
                  <a:pt x="12" y="0"/>
                  <a:pt x="19" y="1"/>
                </a:cubicBezTo>
                <a:cubicBezTo>
                  <a:pt x="21" y="10"/>
                  <a:pt x="24" y="20"/>
                  <a:pt x="31" y="27"/>
                </a:cubicBezTo>
                <a:cubicBezTo>
                  <a:pt x="38" y="35"/>
                  <a:pt x="49" y="38"/>
                  <a:pt x="59" y="42"/>
                </a:cubicBezTo>
                <a:cubicBezTo>
                  <a:pt x="60" y="47"/>
                  <a:pt x="60" y="52"/>
                  <a:pt x="60" y="58"/>
                </a:cubicBezTo>
                <a:cubicBezTo>
                  <a:pt x="31" y="64"/>
                  <a:pt x="4" y="38"/>
                  <a:pt x="0" y="10"/>
                </a:cubicBezTo>
                <a:close/>
              </a:path>
            </a:pathLst>
          </a:custGeom>
          <a:solidFill>
            <a:srgbClr val="E4A90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pPr fontAlgn="base"/>
            <a:endParaRPr lang="zh-CN" altLang="en-US" sz="1015" strike="noStrike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0605" name="任意多边形 59"/>
          <p:cNvSpPr/>
          <p:nvPr>
            <p:custDataLst>
              <p:tags r:id="rId12"/>
            </p:custDataLst>
          </p:nvPr>
        </p:nvSpPr>
        <p:spPr>
          <a:xfrm rot="5400000">
            <a:off x="627063" y="3630613"/>
            <a:ext cx="671512" cy="735012"/>
          </a:xfrm>
          <a:custGeom>
            <a:avLst/>
            <a:gdLst/>
            <a:ahLst/>
            <a:cxnLst>
              <a:cxn ang="0">
                <a:pos x="0" y="398797"/>
              </a:cxn>
              <a:cxn ang="0">
                <a:pos x="268615" y="69216"/>
              </a:cxn>
              <a:cxn ang="0">
                <a:pos x="299008" y="66152"/>
              </a:cxn>
              <a:cxn ang="0">
                <a:pos x="347015" y="0"/>
              </a:cxn>
              <a:cxn ang="0">
                <a:pos x="396696" y="68458"/>
              </a:cxn>
              <a:cxn ang="0">
                <a:pos x="404215" y="69216"/>
              </a:cxn>
              <a:cxn ang="0">
                <a:pos x="672830" y="398797"/>
              </a:cxn>
              <a:cxn ang="0">
                <a:pos x="336415" y="735212"/>
              </a:cxn>
              <a:cxn ang="0">
                <a:pos x="0" y="398797"/>
              </a:cxn>
            </a:cxnLst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 cap="flat" cmpd="sng">
            <a:solidFill>
              <a:srgbClr val="E4A90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06" name="文本框 5"/>
          <p:cNvSpPr txBox="1"/>
          <p:nvPr>
            <p:custDataLst>
              <p:tags r:id="rId13"/>
            </p:custDataLst>
          </p:nvPr>
        </p:nvSpPr>
        <p:spPr>
          <a:xfrm>
            <a:off x="1447800" y="1539875"/>
            <a:ext cx="7315200" cy="83661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>
              <a:lnSpc>
                <a:spcPct val="120000"/>
              </a:lnSpc>
            </a:pP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封面、封底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以及独创性声明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不编页码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0607" name="文本框 7"/>
          <p:cNvSpPr txBox="1"/>
          <p:nvPr>
            <p:custDataLst>
              <p:tags r:id="rId14"/>
            </p:custDataLst>
          </p:nvPr>
        </p:nvSpPr>
        <p:spPr>
          <a:xfrm>
            <a:off x="1447800" y="2541588"/>
            <a:ext cx="7239000" cy="83661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>
              <a:lnSpc>
                <a:spcPct val="120000"/>
              </a:lnSpc>
            </a:pP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前置部分各项(摘要、ABSTRACT等)用大写罗马数字（Ⅰ，Ⅱ，Ⅲ…）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连续编排页码，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Times New Roman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10.5磅，且页码在页脚内居中。</a:t>
            </a:r>
            <a:endParaRPr lang="zh-CN" alt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0608" name="文本框 11"/>
          <p:cNvSpPr txBox="1"/>
          <p:nvPr>
            <p:custDataLst>
              <p:tags r:id="rId15"/>
            </p:custDataLst>
          </p:nvPr>
        </p:nvSpPr>
        <p:spPr>
          <a:xfrm>
            <a:off x="1447800" y="3606800"/>
            <a:ext cx="7315200" cy="8382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>
              <a:lnSpc>
                <a:spcPct val="120000"/>
              </a:lnSpc>
              <a:buSzTx/>
            </a:pP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从主体部分开始（前言或绪论）到论文最后一页用阿拉伯数字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（1，2，3…）连续编排页码，宋体五号，且页码在页脚内居中。</a:t>
            </a:r>
            <a:endParaRPr lang="zh-CN" altLang="zh-CN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0609" name="文本框 3"/>
          <p:cNvSpPr txBox="1"/>
          <p:nvPr>
            <p:custDataLst>
              <p:tags r:id="rId16"/>
            </p:custDataLst>
          </p:nvPr>
        </p:nvSpPr>
        <p:spPr>
          <a:xfrm>
            <a:off x="1447800" y="4754563"/>
            <a:ext cx="7239000" cy="8382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>
              <a:lnSpc>
                <a:spcPct val="120000"/>
              </a:lnSpc>
              <a:buSzTx/>
            </a:pPr>
            <a:r>
              <a:rPr lang="zh-CN" altLang="zh-CN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摘要、ABSTRACT、目录、论文主体部分的每一章及以后各部分的首页应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另起一页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一般从右页（奇数页）开始，左页（偶数页）可以是空白页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）。</a:t>
            </a:r>
            <a:endParaRPr lang="zh-CN" altLang="zh-CN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buSzTx/>
            </a:pPr>
            <a:endParaRPr lang="zh-CN" altLang="zh-CN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2771" name="Rectangle 27"/>
          <p:cNvSpPr/>
          <p:nvPr/>
        </p:nvSpPr>
        <p:spPr>
          <a:xfrm>
            <a:off x="5561626" y="624183"/>
            <a:ext cx="3200400" cy="1828800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  <a:ln w="12700">
            <a:noFill/>
          </a:ln>
          <a:effectLst>
            <a:softEdge rad="63500"/>
          </a:effectLst>
        </p:spPr>
        <p:txBody>
          <a:bodyPr anchor="ctr"/>
          <a:p>
            <a:pPr lvl="0" indent="0" algn="ctr" fontAlgn="base">
              <a:buFont typeface="Arial" panose="020B0604020202020204" pitchFamily="34" charset="0"/>
              <a:buNone/>
            </a:pPr>
            <a:endParaRPr lang="en-US" altLang="zh-CN" strike="noStrike" noProof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110611" name="组合 2"/>
          <p:cNvGrpSpPr/>
          <p:nvPr/>
        </p:nvGrpSpPr>
        <p:grpSpPr>
          <a:xfrm>
            <a:off x="1447800" y="1042988"/>
            <a:ext cx="2540000" cy="507047"/>
            <a:chOff x="2280" y="1642"/>
            <a:chExt cx="4000" cy="799"/>
          </a:xfrm>
        </p:grpSpPr>
        <p:sp>
          <p:nvSpPr>
            <p:cNvPr id="7" name="圆角矩形 6"/>
            <p:cNvSpPr/>
            <p:nvPr/>
          </p:nvSpPr>
          <p:spPr>
            <a:xfrm>
              <a:off x="2280" y="1745"/>
              <a:ext cx="4000" cy="6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10613" name="文本框 1"/>
            <p:cNvSpPr txBox="1"/>
            <p:nvPr/>
          </p:nvSpPr>
          <p:spPr>
            <a:xfrm>
              <a:off x="2363" y="1642"/>
              <a:ext cx="2824" cy="7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zh-CN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【引用-&gt;页码】</a:t>
              </a: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949325" y="1887538"/>
            <a:ext cx="6610350" cy="2770187"/>
            <a:chOff x="-861" y="7012"/>
            <a:chExt cx="10410" cy="4364"/>
          </a:xfrm>
        </p:grpSpPr>
        <p:pic>
          <p:nvPicPr>
            <p:cNvPr id="111618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861" y="7012"/>
              <a:ext cx="10410" cy="43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1619" name="文本框 4"/>
            <p:cNvSpPr txBox="1"/>
            <p:nvPr/>
          </p:nvSpPr>
          <p:spPr>
            <a:xfrm>
              <a:off x="87" y="8756"/>
              <a:ext cx="2861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分节符</a:t>
              </a:r>
              <a:endPara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587" y="9556"/>
              <a:ext cx="2242" cy="3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7" name="矩形 6"/>
            <p:cNvSpPr/>
            <p:nvPr/>
          </p:nvSpPr>
          <p:spPr>
            <a:xfrm>
              <a:off x="5424" y="7580"/>
              <a:ext cx="1292" cy="5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8" name="矩形 7"/>
            <p:cNvSpPr/>
            <p:nvPr/>
          </p:nvSpPr>
          <p:spPr>
            <a:xfrm>
              <a:off x="446" y="7169"/>
              <a:ext cx="1414" cy="4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552575" y="833438"/>
            <a:ext cx="2771775" cy="4094162"/>
            <a:chOff x="6547" y="-1059"/>
            <a:chExt cx="5024" cy="8054"/>
          </a:xfrm>
        </p:grpSpPr>
        <p:grpSp>
          <p:nvGrpSpPr>
            <p:cNvPr id="111624" name="组合 44"/>
            <p:cNvGrpSpPr/>
            <p:nvPr/>
          </p:nvGrpSpPr>
          <p:grpSpPr>
            <a:xfrm>
              <a:off x="6547" y="-274"/>
              <a:ext cx="5024" cy="7269"/>
              <a:chOff x="6547" y="-274"/>
              <a:chExt cx="5024" cy="7269"/>
            </a:xfrm>
          </p:grpSpPr>
          <p:pic>
            <p:nvPicPr>
              <p:cNvPr id="111625" name="图片 38"/>
              <p:cNvPicPr>
                <a:picLocks noChangeAspect="1"/>
              </p:cNvPicPr>
              <p:nvPr/>
            </p:nvPicPr>
            <p:blipFill>
              <a:blip r:embed="rId2"/>
              <a:srcRect l="58392" t="2493"/>
              <a:stretch>
                <a:fillRect/>
              </a:stretch>
            </p:blipFill>
            <p:spPr>
              <a:xfrm>
                <a:off x="6547" y="-274"/>
                <a:ext cx="5024" cy="726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0" name="矩形 39"/>
              <p:cNvSpPr/>
              <p:nvPr/>
            </p:nvSpPr>
            <p:spPr>
              <a:xfrm>
                <a:off x="6975" y="373"/>
                <a:ext cx="4291" cy="46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217" y="3875"/>
                <a:ext cx="2529" cy="46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0158" y="4862"/>
                <a:ext cx="1103" cy="37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11629" name="文本框 45"/>
            <p:cNvSpPr txBox="1"/>
            <p:nvPr/>
          </p:nvSpPr>
          <p:spPr>
            <a:xfrm>
              <a:off x="7589" y="-1059"/>
              <a:ext cx="2940" cy="7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中英文摘要</a:t>
              </a:r>
              <a:endPara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3" name="PA_淘宝网chenying0907出品 25"/>
          <p:cNvSpPr txBox="1"/>
          <p:nvPr>
            <p:custDataLst>
              <p:tags r:id="rId3"/>
            </p:custDataLst>
          </p:nvPr>
        </p:nvSpPr>
        <p:spPr>
          <a:xfrm>
            <a:off x="489584" y="13969"/>
            <a:ext cx="3109544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11631" name="图片 1" descr="馆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5045075" y="768350"/>
            <a:ext cx="2870200" cy="3978275"/>
            <a:chOff x="9811" y="5732"/>
            <a:chExt cx="3620" cy="5401"/>
          </a:xfrm>
        </p:grpSpPr>
        <p:pic>
          <p:nvPicPr>
            <p:cNvPr id="111633" name="图片 27"/>
            <p:cNvPicPr>
              <a:picLocks noChangeAspect="1"/>
            </p:cNvPicPr>
            <p:nvPr/>
          </p:nvPicPr>
          <p:blipFill>
            <a:blip r:embed="rId5"/>
            <a:srcRect l="55034" t="3972"/>
            <a:stretch>
              <a:fillRect/>
            </a:stretch>
          </p:blipFill>
          <p:spPr>
            <a:xfrm>
              <a:off x="9811" y="6273"/>
              <a:ext cx="3620" cy="48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矩形 29"/>
            <p:cNvSpPr/>
            <p:nvPr/>
          </p:nvSpPr>
          <p:spPr>
            <a:xfrm>
              <a:off x="10148" y="6807"/>
              <a:ext cx="2904" cy="3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1" name="矩形 30"/>
            <p:cNvSpPr/>
            <p:nvPr/>
          </p:nvSpPr>
          <p:spPr>
            <a:xfrm>
              <a:off x="10489" y="9421"/>
              <a:ext cx="1778" cy="3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2" name="矩形 31"/>
            <p:cNvSpPr/>
            <p:nvPr/>
          </p:nvSpPr>
          <p:spPr>
            <a:xfrm>
              <a:off x="11436" y="10069"/>
              <a:ext cx="1028" cy="3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11637" name="文本框 36"/>
            <p:cNvSpPr txBox="1"/>
            <p:nvPr/>
          </p:nvSpPr>
          <p:spPr>
            <a:xfrm>
              <a:off x="11112" y="5732"/>
              <a:ext cx="1352" cy="5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正文</a:t>
              </a:r>
              <a:endPara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2771" name="Rectangle 27"/>
          <p:cNvSpPr/>
          <p:nvPr/>
        </p:nvSpPr>
        <p:spPr>
          <a:xfrm>
            <a:off x="167640" y="5170169"/>
            <a:ext cx="2032000" cy="113284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12700">
            <a:noFill/>
          </a:ln>
          <a:effectLst>
            <a:softEdge rad="63500"/>
          </a:effectLst>
        </p:spPr>
        <p:txBody>
          <a:bodyPr anchor="ctr"/>
          <a:p>
            <a:pPr lvl="0" indent="0" algn="ctr" fontAlgn="base">
              <a:buFont typeface="Arial" panose="020B0604020202020204" pitchFamily="34" charset="0"/>
              <a:buNone/>
            </a:pPr>
            <a:endParaRPr lang="en-US" altLang="zh-CN" strike="noStrike" noProof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11639" name="文本框 2"/>
          <p:cNvSpPr txBox="1"/>
          <p:nvPr/>
        </p:nvSpPr>
        <p:spPr>
          <a:xfrm>
            <a:off x="2647950" y="5288280"/>
            <a:ext cx="53187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i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注意：分节符的使用，以及页码应用范围</a:t>
            </a:r>
            <a:endParaRPr lang="zh-CN" altLang="en-US" sz="2000" b="1" i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4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29263" y="715963"/>
            <a:ext cx="3614737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42" name="文本框 2"/>
          <p:cNvSpPr txBox="1"/>
          <p:nvPr/>
        </p:nvSpPr>
        <p:spPr>
          <a:xfrm>
            <a:off x="425450" y="715963"/>
            <a:ext cx="1706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SzTx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（九）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目录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2643" name="文本框 1"/>
          <p:cNvSpPr txBox="1"/>
          <p:nvPr/>
        </p:nvSpPr>
        <p:spPr>
          <a:xfrm>
            <a:off x="212725" y="1784350"/>
            <a:ext cx="482600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304800">
              <a:lnSpc>
                <a:spcPct val="125000"/>
              </a:lnSpc>
            </a:pP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目录应将文内的章节标题</a:t>
            </a:r>
            <a:r>
              <a:rPr lang="zh-CN" altLang="zh-CN" b="1" i="1" u="sng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依次排列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。目录中章、节号均使用阿拉伯数字，如第1章则为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，其余分层次为1.1及1.1.1等几个层次，其中“．”号用半角。</a:t>
            </a:r>
            <a:r>
              <a:rPr lang="zh-CN" altLang="zh-CN" b="1" i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序号和题名之间空一个字符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zh-CN" b="1">
              <a:latin typeface="黑体" panose="02010609060101010101" charset="-122"/>
              <a:ea typeface="黑体" panose="02010609060101010101" charset="-122"/>
            </a:endParaRPr>
          </a:p>
          <a:p>
            <a:pPr indent="304800">
              <a:lnSpc>
                <a:spcPct val="125000"/>
              </a:lnSpc>
            </a:pPr>
            <a:r>
              <a:rPr lang="zh-CN" altLang="zh-CN" b="1" i="1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目录书写至三级标题，每下一级标题向右缩进两个字符。</a:t>
            </a:r>
            <a:endParaRPr lang="zh-CN" altLang="zh-CN" b="1" i="1" u="sng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86020" name="组合 3"/>
          <p:cNvGrpSpPr/>
          <p:nvPr/>
        </p:nvGrpSpPr>
        <p:grpSpPr>
          <a:xfrm>
            <a:off x="5529263" y="3952875"/>
            <a:ext cx="3000375" cy="2066925"/>
            <a:chOff x="898" y="6615"/>
            <a:chExt cx="4725" cy="3255"/>
          </a:xfrm>
        </p:grpSpPr>
        <p:pic>
          <p:nvPicPr>
            <p:cNvPr id="112645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898" y="6615"/>
              <a:ext cx="4725" cy="3255"/>
            </a:xfrm>
            <a:prstGeom prst="rect">
              <a:avLst/>
            </a:prstGeom>
            <a:noFill/>
            <a:ln w="952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7" name="矩形 6"/>
            <p:cNvSpPr/>
            <p:nvPr/>
          </p:nvSpPr>
          <p:spPr>
            <a:xfrm>
              <a:off x="1458" y="8237"/>
              <a:ext cx="1604" cy="8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74775" y="3887788"/>
            <a:ext cx="3902075" cy="2714625"/>
            <a:chOff x="6814" y="3920"/>
            <a:chExt cx="6780" cy="5220"/>
          </a:xfrm>
        </p:grpSpPr>
        <p:pic>
          <p:nvPicPr>
            <p:cNvPr id="112648" name="图片 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814" y="3920"/>
              <a:ext cx="6780" cy="52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7245" y="5094"/>
              <a:ext cx="2360" cy="28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13" name="PA_淘宝网chenying0907出品 25"/>
          <p:cNvSpPr txBox="1"/>
          <p:nvPr>
            <p:custDataLst>
              <p:tags r:id="rId7"/>
            </p:custDataLst>
          </p:nvPr>
        </p:nvSpPr>
        <p:spPr>
          <a:xfrm>
            <a:off x="489584" y="13969"/>
            <a:ext cx="3109548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12651" name="图片 1" descr="馆徽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52" name="组合 5"/>
          <p:cNvGrpSpPr/>
          <p:nvPr/>
        </p:nvGrpSpPr>
        <p:grpSpPr>
          <a:xfrm>
            <a:off x="409575" y="1260475"/>
            <a:ext cx="3013075" cy="431800"/>
            <a:chOff x="623" y="1998"/>
            <a:chExt cx="5557" cy="680"/>
          </a:xfrm>
        </p:grpSpPr>
        <p:sp>
          <p:nvSpPr>
            <p:cNvPr id="5" name="圆角矩形 4"/>
            <p:cNvSpPr/>
            <p:nvPr/>
          </p:nvSpPr>
          <p:spPr>
            <a:xfrm>
              <a:off x="623" y="1998"/>
              <a:ext cx="5557" cy="6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12654" name="文本框 1"/>
            <p:cNvSpPr txBox="1"/>
            <p:nvPr/>
          </p:nvSpPr>
          <p:spPr>
            <a:xfrm>
              <a:off x="771" y="2056"/>
              <a:ext cx="5241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b="1" i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前提：确定设置标题等级</a:t>
              </a:r>
              <a:endParaRPr lang="zh-CN" altLang="en-US" b="1" i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12655" name="组合 7"/>
          <p:cNvGrpSpPr/>
          <p:nvPr/>
        </p:nvGrpSpPr>
        <p:grpSpPr>
          <a:xfrm>
            <a:off x="2132013" y="752475"/>
            <a:ext cx="3144837" cy="430213"/>
            <a:chOff x="3357" y="1185"/>
            <a:chExt cx="5557" cy="690"/>
          </a:xfrm>
        </p:grpSpPr>
        <p:sp>
          <p:nvSpPr>
            <p:cNvPr id="9" name="圆角矩形 8"/>
            <p:cNvSpPr/>
            <p:nvPr/>
          </p:nvSpPr>
          <p:spPr>
            <a:xfrm>
              <a:off x="3357" y="1185"/>
              <a:ext cx="5557" cy="6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12657" name="文本框 4"/>
            <p:cNvSpPr txBox="1"/>
            <p:nvPr/>
          </p:nvSpPr>
          <p:spPr>
            <a:xfrm>
              <a:off x="3488" y="1285"/>
              <a:ext cx="5205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【引用-&gt;目录</a:t>
              </a:r>
              <a:r>
                <a:rPr lang="en-US" altLang="zh-CN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-&gt;</a:t>
              </a:r>
              <a:r>
                <a:rPr lang="zh-CN" altLang="en-US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自定义目录</a:t>
              </a:r>
              <a:r>
                <a:rPr lang="zh-CN" altLang="zh-CN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】</a:t>
              </a:r>
              <a:endPara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5" name="文本框 1"/>
          <p:cNvSpPr txBox="1"/>
          <p:nvPr/>
        </p:nvSpPr>
        <p:spPr>
          <a:xfrm>
            <a:off x="657225" y="762000"/>
            <a:ext cx="170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SzTx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（十）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页眉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Freeform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859499" y="1535411"/>
            <a:ext cx="669538" cy="547160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rgbClr val="D1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p>
            <a:pPr fontAlgn="base">
              <a:lnSpc>
                <a:spcPct val="120000"/>
              </a:lnSpc>
            </a:pPr>
            <a:endParaRPr lang="zh-CN" altLang="en-US" strike="noStrike" noProof="1">
              <a:solidFill>
                <a:srgbClr val="D10000"/>
              </a:solidFill>
            </a:endParaRP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1835380" y="1368124"/>
            <a:ext cx="5330829" cy="881202"/>
          </a:xfrm>
          <a:prstGeom prst="rect">
            <a:avLst/>
          </a:prstGeom>
        </p:spPr>
        <p:txBody>
          <a:bodyPr lIns="90000" tIns="46800" rIns="90000" bIns="46800" anchor="ctr" anchorCtr="0">
            <a:normAutofit lnSpcReduction="10000"/>
          </a:bodyPr>
          <a:p>
            <a:pPr fontAlgn="base">
              <a:lnSpc>
                <a:spcPct val="150000"/>
              </a:lnSpc>
            </a:pPr>
            <a:r>
              <a:rPr lang="zh-CN" altLang="zh-CN" sz="18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从</a:t>
            </a:r>
            <a:r>
              <a:rPr lang="zh-CN" altLang="zh-CN" sz="1800" b="1" i="1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主体部分</a:t>
            </a:r>
            <a:r>
              <a:rPr lang="zh-CN" altLang="zh-CN" sz="18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开始（前言或绪论）到论文</a:t>
            </a:r>
            <a:r>
              <a:rPr lang="zh-CN" altLang="zh-CN" sz="1800" b="1" i="1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最后一页</a:t>
            </a:r>
            <a:r>
              <a:rPr lang="zh-CN" altLang="zh-CN" sz="18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都要有页眉；</a:t>
            </a:r>
            <a:endParaRPr lang="zh-CN" altLang="zh-CN" sz="1800" b="1" strike="noStrike" spc="150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2" name="Freeform 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529049" y="2538385"/>
            <a:ext cx="669537" cy="547160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p>
            <a:pPr fontAlgn="base">
              <a:lnSpc>
                <a:spcPct val="120000"/>
              </a:lnSpc>
            </a:pPr>
            <a:endParaRPr lang="zh-CN" altLang="en-US" strike="noStrike" noProof="1">
              <a:solidFill>
                <a:srgbClr val="FFC000"/>
              </a:solidFill>
            </a:endParaRPr>
          </a:p>
        </p:txBody>
      </p: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>
            <a:off x="2504804" y="2371144"/>
            <a:ext cx="4740178" cy="881206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p>
            <a:pPr indent="304800" fontAlgn="base">
              <a:lnSpc>
                <a:spcPct val="150000"/>
              </a:lnSpc>
            </a:pPr>
            <a:r>
              <a:rPr lang="zh-CN" altLang="zh-CN" sz="18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页眉在每一页的最上方，用</a:t>
            </a:r>
            <a:r>
              <a:rPr lang="zh-CN" altLang="zh-CN" sz="1800" b="1" i="1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宋体五号。</a:t>
            </a:r>
            <a:endParaRPr lang="zh-CN" altLang="zh-CN" sz="1800" b="1" strike="noStrike" spc="150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7" name="Freeform 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859499" y="3516934"/>
            <a:ext cx="669538" cy="547168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rgbClr val="D1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p>
            <a:pPr fontAlgn="base">
              <a:lnSpc>
                <a:spcPct val="120000"/>
              </a:lnSpc>
            </a:pPr>
            <a:endParaRPr lang="zh-CN" altLang="en-US" strike="noStrike" noProof="1">
              <a:solidFill>
                <a:srgbClr val="D10000"/>
              </a:solidFill>
            </a:endParaRPr>
          </a:p>
        </p:txBody>
      </p:sp>
      <p:sp>
        <p:nvSpPr>
          <p:cNvPr id="48" name="矩形 47"/>
          <p:cNvSpPr/>
          <p:nvPr>
            <p:custDataLst>
              <p:tags r:id="rId6"/>
            </p:custDataLst>
          </p:nvPr>
        </p:nvSpPr>
        <p:spPr>
          <a:xfrm>
            <a:off x="1835379" y="3349578"/>
            <a:ext cx="5639822" cy="881184"/>
          </a:xfrm>
          <a:prstGeom prst="rect">
            <a:avLst/>
          </a:prstGeom>
        </p:spPr>
        <p:txBody>
          <a:bodyPr lIns="90000" tIns="46800" rIns="90000" bIns="46800" anchor="ctr" anchorCtr="0">
            <a:normAutofit fontScale="90000"/>
          </a:bodyPr>
          <a:p>
            <a:pPr fontAlgn="base">
              <a:lnSpc>
                <a:spcPct val="150000"/>
              </a:lnSpc>
            </a:pPr>
            <a:r>
              <a:rPr lang="zh-CN" altLang="zh-CN" sz="18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奇数页页眉为本章的</a:t>
            </a:r>
            <a:r>
              <a:rPr lang="zh-CN" altLang="zh-CN" sz="1800" b="1" i="1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章名</a:t>
            </a:r>
            <a:r>
              <a:rPr lang="zh-CN" altLang="zh-CN" sz="18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(不写“第几章” ，只写章的名称)，偶数页的页眉为 </a:t>
            </a:r>
            <a:r>
              <a:rPr lang="zh-CN" altLang="zh-CN" sz="1800" b="1" i="1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“山西师范大学硕士（博士）学位论文”。</a:t>
            </a:r>
            <a:endParaRPr lang="zh-CN" altLang="zh-CN" sz="1800" b="1" strike="noStrike" spc="150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0" name="Freeform 5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1529049" y="4471108"/>
            <a:ext cx="669537" cy="547162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p>
            <a:pPr fontAlgn="base">
              <a:lnSpc>
                <a:spcPct val="120000"/>
              </a:lnSpc>
            </a:pPr>
            <a:endParaRPr lang="zh-CN" altLang="en-US" strike="noStrike" noProof="1">
              <a:solidFill>
                <a:srgbClr val="FFC000"/>
              </a:solidFill>
            </a:endParaRPr>
          </a:p>
        </p:txBody>
      </p:sp>
      <p:sp>
        <p:nvSpPr>
          <p:cNvPr id="51" name="矩形 50"/>
          <p:cNvSpPr/>
          <p:nvPr>
            <p:custDataLst>
              <p:tags r:id="rId8"/>
            </p:custDataLst>
          </p:nvPr>
        </p:nvSpPr>
        <p:spPr>
          <a:xfrm>
            <a:off x="2504836" y="4303966"/>
            <a:ext cx="4392438" cy="881451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p>
            <a:pPr fontAlgn="base">
              <a:lnSpc>
                <a:spcPct val="150000"/>
              </a:lnSpc>
            </a:pPr>
            <a:r>
              <a:rPr lang="zh-CN" altLang="zh-CN" sz="18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奇数页在</a:t>
            </a:r>
            <a:r>
              <a:rPr lang="zh-CN" altLang="zh-CN" sz="1800" b="1" i="1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右</a:t>
            </a:r>
            <a:r>
              <a:rPr lang="zh-CN" altLang="zh-CN" sz="18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，偶数页在</a:t>
            </a:r>
            <a:r>
              <a:rPr lang="zh-CN" altLang="zh-CN" sz="1800" b="1" i="1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左</a:t>
            </a:r>
            <a:r>
              <a:rPr lang="zh-CN" altLang="zh-CN" sz="18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。页眉线为</a:t>
            </a:r>
            <a:r>
              <a:rPr lang="zh-CN" altLang="zh-CN" sz="1800" b="1" i="1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1磅</a:t>
            </a:r>
            <a:r>
              <a:rPr lang="zh-CN" altLang="zh-CN" sz="18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1800" strike="noStrike" spc="150" noProof="1">
              <a:solidFill>
                <a:srgbClr val="3F414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431382" y="4665345"/>
            <a:ext cx="1428750" cy="1383665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3" name="PA_淘宝网chenying0907出品 25"/>
          <p:cNvSpPr txBox="1"/>
          <p:nvPr>
            <p:custDataLst>
              <p:tags r:id="rId10"/>
            </p:custDataLst>
          </p:nvPr>
        </p:nvSpPr>
        <p:spPr>
          <a:xfrm>
            <a:off x="489584" y="13969"/>
            <a:ext cx="3109544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13676" name="图片 1" descr="馆徽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PA_淘宝网chenying0907出品 25"/>
          <p:cNvSpPr txBox="1"/>
          <p:nvPr>
            <p:custDataLst>
              <p:tags r:id="rId1"/>
            </p:custDataLst>
          </p:nvPr>
        </p:nvSpPr>
        <p:spPr>
          <a:xfrm>
            <a:off x="489584" y="13969"/>
            <a:ext cx="3109542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93186" name="图片 1" descr="馆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1870075" y="2289175"/>
            <a:ext cx="3986213" cy="566738"/>
          </a:xfrm>
          <a:prstGeom prst="roundRect">
            <a:avLst>
              <a:gd name="adj" fmla="val 50000"/>
            </a:avLst>
          </a:prstGeom>
          <a:solidFill>
            <a:srgbClr val="1F74AD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1F74AD">
                <a:lumMod val="75000"/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<a:normAutofit/>
          </a:bodyPr>
          <a:p>
            <a:pPr fontAlgn="base">
              <a:lnSpc>
                <a:spcPct val="120000"/>
              </a:lnSpc>
            </a:pPr>
            <a:endParaRPr lang="da-DK" altLang="zh-CN" sz="1050" strike="noStrike" spc="150" noProof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1398588" y="2168525"/>
            <a:ext cx="809625" cy="809625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189" name="椭圆 9"/>
          <p:cNvSpPr/>
          <p:nvPr>
            <p:custDataLst>
              <p:tags r:id="rId5"/>
            </p:custDataLst>
          </p:nvPr>
        </p:nvSpPr>
        <p:spPr>
          <a:xfrm>
            <a:off x="1468438" y="2238375"/>
            <a:ext cx="669925" cy="668338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 lIns="0" tIns="0" rIns="0" bIns="0" anchor="ctr" anchorCtr="0"/>
          <a:p>
            <a:pPr algn="ctr"/>
            <a:r>
              <a:rPr lang="en-US" altLang="zh-CN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01</a:t>
            </a: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3" name="圆角矩形 32"/>
          <p:cNvSpPr/>
          <p:nvPr>
            <p:custDataLst>
              <p:tags r:id="rId6"/>
            </p:custDataLst>
          </p:nvPr>
        </p:nvSpPr>
        <p:spPr>
          <a:xfrm>
            <a:off x="4478338" y="3035300"/>
            <a:ext cx="3987800" cy="566738"/>
          </a:xfrm>
          <a:prstGeom prst="roundRect">
            <a:avLst>
              <a:gd name="adj" fmla="val 50000"/>
            </a:avLst>
          </a:prstGeom>
          <a:solidFill>
            <a:srgbClr val="3498DB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1F74AD">
                <a:lumMod val="75000"/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<a:normAutofit/>
          </a:bodyPr>
          <a:p>
            <a:pPr fontAlgn="base">
              <a:lnSpc>
                <a:spcPct val="120000"/>
              </a:lnSpc>
            </a:pPr>
            <a:endParaRPr lang="da-DK" altLang="zh-CN" sz="1050" strike="noStrike" spc="150" noProof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椭圆 34"/>
          <p:cNvSpPr/>
          <p:nvPr>
            <p:custDataLst>
              <p:tags r:id="rId7"/>
            </p:custDataLst>
          </p:nvPr>
        </p:nvSpPr>
        <p:spPr>
          <a:xfrm>
            <a:off x="4008438" y="2913063"/>
            <a:ext cx="808038" cy="809625"/>
          </a:xfrm>
          <a:prstGeom prst="ellipse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192" name="椭圆 35"/>
          <p:cNvSpPr/>
          <p:nvPr>
            <p:custDataLst>
              <p:tags r:id="rId8"/>
            </p:custDataLst>
          </p:nvPr>
        </p:nvSpPr>
        <p:spPr>
          <a:xfrm>
            <a:off x="4078288" y="2984500"/>
            <a:ext cx="669925" cy="668338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 lIns="0" tIns="0" rIns="0" bIns="0" anchor="ctr" anchorCtr="0"/>
          <a:p>
            <a:pPr algn="ctr"/>
            <a:r>
              <a:rPr lang="en-US" altLang="zh-CN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02</a:t>
            </a: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2216150" y="2382838"/>
            <a:ext cx="3671888" cy="37941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20000"/>
              </a:lnSpc>
            </a:pPr>
            <a:r>
              <a:rPr lang="zh-CN" altLang="zh-CN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学位论文基本要求及结构</a:t>
            </a:r>
            <a:endParaRPr lang="zh-CN" altLang="zh-CN" sz="2400" b="1" spc="150" noProof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3194" name="文本框 11"/>
          <p:cNvSpPr txBox="1"/>
          <p:nvPr>
            <p:custDataLst>
              <p:tags r:id="rId10"/>
            </p:custDataLst>
          </p:nvPr>
        </p:nvSpPr>
        <p:spPr>
          <a:xfrm>
            <a:off x="4878388" y="3128963"/>
            <a:ext cx="3295650" cy="37941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>
              <a:lnSpc>
                <a:spcPct val="120000"/>
              </a:lnSpc>
              <a:buSzTx/>
            </a:pPr>
            <a:r>
              <a:rPr lang="zh-CN" altLang="zh-CN" sz="23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学位论文的排版技巧</a:t>
            </a:r>
            <a:endParaRPr lang="zh-CN" altLang="zh-CN" sz="23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0" name="Rectangle 26"/>
          <p:cNvSpPr/>
          <p:nvPr/>
        </p:nvSpPr>
        <p:spPr>
          <a:xfrm>
            <a:off x="5888021" y="356553"/>
            <a:ext cx="3200400" cy="1828800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  <p:txBody>
          <a:bodyPr anchor="ctr"/>
          <a:p>
            <a:pPr lvl="0" indent="0" algn="ctr" fontAlgn="base">
              <a:buFont typeface="Arial" panose="020B0604020202020204" pitchFamily="34" charset="0"/>
              <a:buNone/>
            </a:pPr>
            <a:endParaRPr lang="en-US" altLang="zh-CN" strike="noStrike" noProof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2771" name="Rectangle 27"/>
          <p:cNvSpPr/>
          <p:nvPr/>
        </p:nvSpPr>
        <p:spPr>
          <a:xfrm>
            <a:off x="263208" y="4637388"/>
            <a:ext cx="3200400" cy="1828800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 w="1270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  <p:txBody>
          <a:bodyPr anchor="ctr"/>
          <a:p>
            <a:pPr lvl="0" indent="0" algn="ctr" fontAlgn="base">
              <a:buFont typeface="Arial" panose="020B0604020202020204" pitchFamily="34" charset="0"/>
              <a:buNone/>
            </a:pPr>
            <a:endParaRPr lang="en-US" altLang="zh-CN" strike="noStrike" noProof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>
            <p:custDataLst>
              <p:tags r:id="rId13"/>
            </p:custDataLst>
          </p:nvPr>
        </p:nvSpPr>
        <p:spPr>
          <a:xfrm>
            <a:off x="1822450" y="3894138"/>
            <a:ext cx="3121025" cy="554038"/>
          </a:xfrm>
          <a:prstGeom prst="roundRect">
            <a:avLst>
              <a:gd name="adj" fmla="val 50000"/>
            </a:avLst>
          </a:prstGeom>
          <a:solidFill>
            <a:srgbClr val="1AA3A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1F74AD">
                <a:lumMod val="75000"/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<a:normAutofit/>
          </a:bodyPr>
          <a:p>
            <a:pPr fontAlgn="base">
              <a:lnSpc>
                <a:spcPct val="120000"/>
              </a:lnSpc>
            </a:pPr>
            <a:endParaRPr lang="zh-CN" altLang="en-US" sz="1050" strike="noStrike" spc="150" noProof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>
            <p:custDataLst>
              <p:tags r:id="rId14"/>
            </p:custDataLst>
          </p:nvPr>
        </p:nvSpPr>
        <p:spPr>
          <a:xfrm>
            <a:off x="1363663" y="3778250"/>
            <a:ext cx="787400" cy="785813"/>
          </a:xfrm>
          <a:prstGeom prst="ellipse">
            <a:avLst/>
          </a:prstGeom>
          <a:solidFill>
            <a:srgbClr val="1AA3AA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199" name="椭圆 40"/>
          <p:cNvSpPr/>
          <p:nvPr>
            <p:custDataLst>
              <p:tags r:id="rId15"/>
            </p:custDataLst>
          </p:nvPr>
        </p:nvSpPr>
        <p:spPr>
          <a:xfrm>
            <a:off x="1431925" y="3846513"/>
            <a:ext cx="650875" cy="650875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 lIns="0" tIns="0" rIns="0" bIns="0" anchor="ctr" anchorCtr="0"/>
          <a:p>
            <a:pPr algn="ctr"/>
            <a:r>
              <a:rPr lang="en-US" altLang="zh-CN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03</a:t>
            </a: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6"/>
            </p:custDataLst>
          </p:nvPr>
        </p:nvSpPr>
        <p:spPr>
          <a:xfrm>
            <a:off x="2208213" y="3987800"/>
            <a:ext cx="3849688" cy="368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20000"/>
              </a:lnSpc>
            </a:pPr>
            <a:r>
              <a:rPr lang="zh-CN" altLang="en-US" sz="2400" b="1" spc="15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经验教训</a:t>
            </a:r>
            <a:endParaRPr lang="zh-CN" altLang="en-US" sz="2400" b="1" spc="150" noProof="1" dirty="0"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1" animBg="1"/>
      <p:bldP spid="32771" grpId="1" animBg="1"/>
      <p:bldP spid="32770" grpId="2" bldLvl="0" animBg="1"/>
      <p:bldP spid="32771" grpId="2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89" name="文本框 2"/>
          <p:cNvSpPr txBox="1"/>
          <p:nvPr/>
        </p:nvSpPr>
        <p:spPr>
          <a:xfrm>
            <a:off x="368300" y="1414463"/>
            <a:ext cx="171291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操作方法：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0" name="文本框 10"/>
          <p:cNvSpPr txBox="1"/>
          <p:nvPr/>
        </p:nvSpPr>
        <p:spPr>
          <a:xfrm>
            <a:off x="560388" y="2060575"/>
            <a:ext cx="6053137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•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第一步： 在文档中插入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分节符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（下一页）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1" name="文本框 11"/>
          <p:cNvSpPr txBox="1"/>
          <p:nvPr/>
        </p:nvSpPr>
        <p:spPr>
          <a:xfrm>
            <a:off x="561975" y="3429000"/>
            <a:ext cx="6330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•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 第三步： 在各节的首页取消与前一节的关联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2" name="文本框 12"/>
          <p:cNvSpPr txBox="1"/>
          <p:nvPr/>
        </p:nvSpPr>
        <p:spPr>
          <a:xfrm>
            <a:off x="631825" y="4170363"/>
            <a:ext cx="52927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•  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第四步： 各节单独设置页眉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6569075" y="1173163"/>
            <a:ext cx="760413" cy="24399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4694" name="文本框 5"/>
          <p:cNvSpPr txBox="1"/>
          <p:nvPr/>
        </p:nvSpPr>
        <p:spPr>
          <a:xfrm>
            <a:off x="7366318" y="1173163"/>
            <a:ext cx="133191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封面、申明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4695" name="文本框 6"/>
          <p:cNvSpPr txBox="1"/>
          <p:nvPr/>
        </p:nvSpPr>
        <p:spPr>
          <a:xfrm>
            <a:off x="7366318" y="1516063"/>
            <a:ext cx="133191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中英文摘要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6" name="文本框 7"/>
          <p:cNvSpPr txBox="1"/>
          <p:nvPr/>
        </p:nvSpPr>
        <p:spPr>
          <a:xfrm>
            <a:off x="7329805" y="1847850"/>
            <a:ext cx="642938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目录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7" name="文本框 8"/>
          <p:cNvSpPr txBox="1"/>
          <p:nvPr/>
        </p:nvSpPr>
        <p:spPr>
          <a:xfrm>
            <a:off x="7329805" y="2185988"/>
            <a:ext cx="2327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各章节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8" name="文本框 9"/>
          <p:cNvSpPr txBox="1"/>
          <p:nvPr/>
        </p:nvSpPr>
        <p:spPr>
          <a:xfrm>
            <a:off x="7366318" y="2786063"/>
            <a:ext cx="14493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附录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9" name="文本框 14"/>
          <p:cNvSpPr txBox="1"/>
          <p:nvPr/>
        </p:nvSpPr>
        <p:spPr>
          <a:xfrm>
            <a:off x="7366318" y="3101975"/>
            <a:ext cx="17938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研究生发表论文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700" name="文本框 15"/>
          <p:cNvSpPr txBox="1"/>
          <p:nvPr/>
        </p:nvSpPr>
        <p:spPr>
          <a:xfrm>
            <a:off x="7386638" y="3403600"/>
            <a:ext cx="14493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致谢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701" name="文本框 16"/>
          <p:cNvSpPr txBox="1"/>
          <p:nvPr/>
        </p:nvSpPr>
        <p:spPr>
          <a:xfrm>
            <a:off x="7329805" y="2498725"/>
            <a:ext cx="2327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参考文献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4702" name="文本框 17"/>
          <p:cNvSpPr txBox="1"/>
          <p:nvPr/>
        </p:nvSpPr>
        <p:spPr>
          <a:xfrm>
            <a:off x="560388" y="2714625"/>
            <a:ext cx="391001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•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第二步： 设置奇偶页样式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PA_淘宝网chenying0907出品 25"/>
          <p:cNvSpPr txBox="1"/>
          <p:nvPr>
            <p:custDataLst>
              <p:tags r:id="rId1"/>
            </p:custDataLst>
          </p:nvPr>
        </p:nvSpPr>
        <p:spPr>
          <a:xfrm>
            <a:off x="415924" y="57784"/>
            <a:ext cx="3109550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14704" name="图片 1" descr="馆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"/>
            <a:ext cx="423863" cy="411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3" name="文本框 11"/>
          <p:cNvSpPr txBox="1"/>
          <p:nvPr/>
        </p:nvSpPr>
        <p:spPr>
          <a:xfrm>
            <a:off x="2782888" y="2779713"/>
            <a:ext cx="43370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华文隶书" panose="02010800040101010101" charset="-122"/>
                <a:ea typeface="华文隶书" panose="02010800040101010101" charset="-122"/>
              </a:rPr>
              <a:t>三、经验教训</a:t>
            </a:r>
            <a:endParaRPr lang="zh-CN" altLang="en-US" sz="2800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3" name="PA_淘宝网chenying0907出品 25"/>
          <p:cNvSpPr txBox="1"/>
          <p:nvPr>
            <p:custDataLst>
              <p:tags r:id="rId1"/>
            </p:custDataLst>
          </p:nvPr>
        </p:nvSpPr>
        <p:spPr>
          <a:xfrm>
            <a:off x="489584" y="13969"/>
            <a:ext cx="3109544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15715" name="图片 1" descr="馆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6737" name="组合 4"/>
          <p:cNvGrpSpPr/>
          <p:nvPr/>
        </p:nvGrpSpPr>
        <p:grpSpPr>
          <a:xfrm>
            <a:off x="1296988" y="4605338"/>
            <a:ext cx="2278062" cy="765175"/>
            <a:chOff x="7500" y="5820"/>
            <a:chExt cx="3586" cy="1206"/>
          </a:xfrm>
        </p:grpSpPr>
        <p:pic>
          <p:nvPicPr>
            <p:cNvPr id="116738" name="图片 3"/>
            <p:cNvPicPr>
              <a:picLocks noChangeAspect="1"/>
            </p:cNvPicPr>
            <p:nvPr/>
          </p:nvPicPr>
          <p:blipFill>
            <a:blip r:embed="rId1"/>
            <a:srcRect l="42348" r="20341"/>
            <a:stretch>
              <a:fillRect/>
            </a:stretch>
          </p:blipFill>
          <p:spPr>
            <a:xfrm>
              <a:off x="7500" y="5820"/>
              <a:ext cx="3586" cy="12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7805" y="6165"/>
              <a:ext cx="685" cy="7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116740" name="组合 2"/>
          <p:cNvGrpSpPr/>
          <p:nvPr/>
        </p:nvGrpSpPr>
        <p:grpSpPr>
          <a:xfrm>
            <a:off x="6075363" y="4446588"/>
            <a:ext cx="1536700" cy="1081087"/>
            <a:chOff x="9206" y="2555"/>
            <a:chExt cx="2419" cy="1702"/>
          </a:xfrm>
        </p:grpSpPr>
        <p:pic>
          <p:nvPicPr>
            <p:cNvPr id="116741" name="图片 1"/>
            <p:cNvPicPr>
              <a:picLocks noChangeAspect="1"/>
            </p:cNvPicPr>
            <p:nvPr/>
          </p:nvPicPr>
          <p:blipFill>
            <a:blip r:embed="rId2"/>
            <a:srcRect l="65753" r="5817"/>
            <a:stretch>
              <a:fillRect/>
            </a:stretch>
          </p:blipFill>
          <p:spPr>
            <a:xfrm>
              <a:off x="9206" y="2555"/>
              <a:ext cx="2419" cy="17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矩形 1"/>
            <p:cNvSpPr/>
            <p:nvPr/>
          </p:nvSpPr>
          <p:spPr>
            <a:xfrm>
              <a:off x="9426" y="3655"/>
              <a:ext cx="2092" cy="5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116743" name="文本框 2"/>
          <p:cNvSpPr txBox="1"/>
          <p:nvPr/>
        </p:nvSpPr>
        <p:spPr>
          <a:xfrm>
            <a:off x="3209925" y="644525"/>
            <a:ext cx="2981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WPS与word的区别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6744" name="组合 10"/>
          <p:cNvGrpSpPr/>
          <p:nvPr/>
        </p:nvGrpSpPr>
        <p:grpSpPr>
          <a:xfrm>
            <a:off x="1141413" y="2620963"/>
            <a:ext cx="2638425" cy="1216025"/>
            <a:chOff x="2041" y="2408"/>
            <a:chExt cx="4155" cy="1916"/>
          </a:xfrm>
        </p:grpSpPr>
        <p:grpSp>
          <p:nvGrpSpPr>
            <p:cNvPr id="116745" name="组合 5"/>
            <p:cNvGrpSpPr/>
            <p:nvPr/>
          </p:nvGrpSpPr>
          <p:grpSpPr>
            <a:xfrm>
              <a:off x="2041" y="2794"/>
              <a:ext cx="3344" cy="1530"/>
              <a:chOff x="2041" y="2794"/>
              <a:chExt cx="3344" cy="1530"/>
            </a:xfrm>
          </p:grpSpPr>
          <p:pic>
            <p:nvPicPr>
              <p:cNvPr id="116746" name="图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1" y="2794"/>
                <a:ext cx="3345" cy="15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" name="矩形 4"/>
              <p:cNvSpPr/>
              <p:nvPr/>
            </p:nvSpPr>
            <p:spPr>
              <a:xfrm>
                <a:off x="4522" y="3295"/>
                <a:ext cx="740" cy="6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</p:grpSp>
        <p:grpSp>
          <p:nvGrpSpPr>
            <p:cNvPr id="116748" name="组合 9"/>
            <p:cNvGrpSpPr/>
            <p:nvPr/>
          </p:nvGrpSpPr>
          <p:grpSpPr>
            <a:xfrm>
              <a:off x="4522" y="2408"/>
              <a:ext cx="1674" cy="886"/>
              <a:chOff x="4522" y="2408"/>
              <a:chExt cx="1674" cy="886"/>
            </a:xfrm>
          </p:grpSpPr>
          <p:sp>
            <p:nvSpPr>
              <p:cNvPr id="116749" name="文本框 7"/>
              <p:cNvSpPr txBox="1"/>
              <p:nvPr/>
            </p:nvSpPr>
            <p:spPr>
              <a:xfrm>
                <a:off x="4522" y="2408"/>
                <a:ext cx="1674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zh-CN" altLang="en-US" sz="1000" b="1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</a:rPr>
                  <a:t>下拉选择</a:t>
                </a:r>
                <a:r>
                  <a:rPr lang="en-US" altLang="zh-CN" sz="1000" b="1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</a:rPr>
                  <a:t>“</a:t>
                </a:r>
                <a:r>
                  <a:rPr lang="zh-CN" altLang="en-US" sz="1000" b="1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</a:rPr>
                  <a:t>磅</a:t>
                </a:r>
                <a:r>
                  <a:rPr lang="en-US" altLang="zh-CN" sz="1000" b="1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</a:rPr>
                  <a:t>”</a:t>
                </a:r>
                <a:endParaRPr lang="en-US" altLang="zh-CN" sz="10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cxnSp>
            <p:nvCxnSpPr>
              <p:cNvPr id="9" name="直接箭头连接符 8"/>
              <p:cNvCxnSpPr/>
              <p:nvPr/>
            </p:nvCxnSpPr>
            <p:spPr>
              <a:xfrm flipH="1">
                <a:off x="4831" y="2752"/>
                <a:ext cx="132" cy="5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文本框 11"/>
          <p:cNvSpPr txBox="1"/>
          <p:nvPr/>
        </p:nvSpPr>
        <p:spPr>
          <a:xfrm>
            <a:off x="1296669" y="1219835"/>
            <a:ext cx="1698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</a:rPr>
              <a:t>WPS中</a:t>
            </a:r>
            <a:endParaRPr lang="zh-CN" altLang="en-US" noProof="1"/>
          </a:p>
        </p:txBody>
      </p:sp>
      <p:sp>
        <p:nvSpPr>
          <p:cNvPr id="13" name="文本框 12"/>
          <p:cNvSpPr txBox="1"/>
          <p:nvPr/>
        </p:nvSpPr>
        <p:spPr>
          <a:xfrm>
            <a:off x="6475729" y="1405254"/>
            <a:ext cx="906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word中</a:t>
            </a:r>
            <a:endParaRPr lang="zh-CN" altLang="en-US" noProof="1">
              <a:sym typeface="+mn-ea"/>
            </a:endParaRPr>
          </a:p>
        </p:txBody>
      </p:sp>
      <p:grpSp>
        <p:nvGrpSpPr>
          <p:cNvPr id="116753" name="组合 19"/>
          <p:cNvGrpSpPr/>
          <p:nvPr/>
        </p:nvGrpSpPr>
        <p:grpSpPr>
          <a:xfrm>
            <a:off x="5845175" y="2290763"/>
            <a:ext cx="2133600" cy="1322387"/>
            <a:chOff x="8265" y="4773"/>
            <a:chExt cx="3360" cy="2083"/>
          </a:xfrm>
        </p:grpSpPr>
        <p:pic>
          <p:nvPicPr>
            <p:cNvPr id="116754" name="图片 17"/>
            <p:cNvPicPr>
              <a:picLocks noChangeAspect="1"/>
            </p:cNvPicPr>
            <p:nvPr/>
          </p:nvPicPr>
          <p:blipFill>
            <a:blip r:embed="rId4"/>
            <a:srcRect r="36652"/>
            <a:stretch>
              <a:fillRect/>
            </a:stretch>
          </p:blipFill>
          <p:spPr>
            <a:xfrm>
              <a:off x="8265" y="5572"/>
              <a:ext cx="3144" cy="12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矩形 18"/>
            <p:cNvSpPr/>
            <p:nvPr/>
          </p:nvSpPr>
          <p:spPr>
            <a:xfrm>
              <a:off x="9359" y="5853"/>
              <a:ext cx="956" cy="7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116756" name="组合 15"/>
            <p:cNvGrpSpPr/>
            <p:nvPr/>
          </p:nvGrpSpPr>
          <p:grpSpPr>
            <a:xfrm>
              <a:off x="9693" y="4773"/>
              <a:ext cx="1933" cy="1080"/>
              <a:chOff x="9693" y="4773"/>
              <a:chExt cx="1933" cy="1080"/>
            </a:xfrm>
          </p:grpSpPr>
          <p:sp>
            <p:nvSpPr>
              <p:cNvPr id="116757" name="文本框 13"/>
              <p:cNvSpPr txBox="1"/>
              <p:nvPr/>
            </p:nvSpPr>
            <p:spPr>
              <a:xfrm>
                <a:off x="9693" y="4773"/>
                <a:ext cx="1933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zh-CN" altLang="en-US" sz="1000" b="1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</a:rPr>
                  <a:t>输入汉字</a:t>
                </a:r>
                <a:r>
                  <a:rPr lang="en-US" altLang="zh-CN" sz="1000" b="1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</a:rPr>
                  <a:t>“</a:t>
                </a:r>
                <a:r>
                  <a:rPr lang="zh-CN" altLang="en-US" sz="1000" b="1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</a:rPr>
                  <a:t>磅</a:t>
                </a:r>
                <a:r>
                  <a:rPr lang="en-US" altLang="zh-CN" sz="1000" b="1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</a:rPr>
                  <a:t>”</a:t>
                </a:r>
                <a:endParaRPr lang="en-US" altLang="zh-CN" sz="10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cxnSp>
            <p:nvCxnSpPr>
              <p:cNvPr id="15" name="直接箭头连接符 14"/>
              <p:cNvCxnSpPr/>
              <p:nvPr/>
            </p:nvCxnSpPr>
            <p:spPr>
              <a:xfrm flipH="1">
                <a:off x="9922" y="5117"/>
                <a:ext cx="212" cy="7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7762" name="对角圆角矩形 3"/>
          <p:cNvSpPr/>
          <p:nvPr>
            <p:custDataLst>
              <p:tags r:id="rId1"/>
            </p:custDataLst>
          </p:nvPr>
        </p:nvSpPr>
        <p:spPr>
          <a:xfrm>
            <a:off x="1158875" y="4524375"/>
            <a:ext cx="3333750" cy="1289050"/>
          </a:xfrm>
          <a:custGeom>
            <a:avLst/>
            <a:gdLst/>
            <a:ahLst/>
            <a:cxnLst>
              <a:cxn ang="0">
                <a:pos x="3333163" y="644703"/>
              </a:cxn>
              <a:cxn ang="5400000">
                <a:pos x="1666581" y="1289407"/>
              </a:cxn>
              <a:cxn ang="10800000">
                <a:pos x="0" y="644703"/>
              </a:cxn>
              <a:cxn ang="16200000">
                <a:pos x="1666581" y="0"/>
              </a:cxn>
            </a:cxnLst>
            <a:pathLst>
              <a:path w="3333163" h="1289407">
                <a:moveTo>
                  <a:pt x="0" y="0"/>
                </a:moveTo>
                <a:lnTo>
                  <a:pt x="3333163" y="0"/>
                </a:lnTo>
                <a:lnTo>
                  <a:pt x="3333163" y="0"/>
                </a:lnTo>
                <a:lnTo>
                  <a:pt x="3333163" y="1289407"/>
                </a:lnTo>
                <a:lnTo>
                  <a:pt x="3333163" y="1289407"/>
                </a:lnTo>
                <a:lnTo>
                  <a:pt x="0" y="1289407"/>
                </a:lnTo>
                <a:lnTo>
                  <a:pt x="0" y="128940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6BC0A7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" name="文本框 35"/>
          <p:cNvSpPr txBox="1"/>
          <p:nvPr>
            <p:custDataLst>
              <p:tags r:id="rId2"/>
            </p:custDataLst>
          </p:nvPr>
        </p:nvSpPr>
        <p:spPr>
          <a:xfrm>
            <a:off x="1651496" y="4609841"/>
            <a:ext cx="2727028" cy="111860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lang="zh-CN" altLang="en-US" sz="1600" b="1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经常使用快捷键可大大提高工作效率；打印之前将</a:t>
            </a:r>
            <a:r>
              <a:rPr lang="en-US" altLang="zh-CN" sz="1600" b="1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word</a:t>
            </a:r>
            <a:r>
              <a:rPr lang="zh-CN" altLang="en-US" sz="1600" b="1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版本转化成</a:t>
            </a:r>
            <a:r>
              <a:rPr lang="en-US" altLang="zh-CN" sz="1600" b="1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PDF</a:t>
            </a:r>
            <a:r>
              <a:rPr lang="zh-CN" altLang="en-US" sz="1600" b="1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版本。</a:t>
            </a:r>
            <a:endParaRPr lang="zh-CN" altLang="en-US" sz="1600" b="1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117764" name="对角圆角矩形 3"/>
          <p:cNvSpPr/>
          <p:nvPr>
            <p:custDataLst>
              <p:tags r:id="rId3"/>
            </p:custDataLst>
          </p:nvPr>
        </p:nvSpPr>
        <p:spPr>
          <a:xfrm>
            <a:off x="1158875" y="1687513"/>
            <a:ext cx="3333750" cy="1289050"/>
          </a:xfrm>
          <a:custGeom>
            <a:avLst/>
            <a:gdLst/>
            <a:ahLst/>
            <a:cxnLst>
              <a:cxn ang="0">
                <a:pos x="3333163" y="644703"/>
              </a:cxn>
              <a:cxn ang="5400000">
                <a:pos x="1666581" y="1289407"/>
              </a:cxn>
              <a:cxn ang="10800000">
                <a:pos x="0" y="644703"/>
              </a:cxn>
              <a:cxn ang="16200000">
                <a:pos x="1666581" y="0"/>
              </a:cxn>
            </a:cxnLst>
            <a:pathLst>
              <a:path w="3333163" h="1289407">
                <a:moveTo>
                  <a:pt x="0" y="0"/>
                </a:moveTo>
                <a:lnTo>
                  <a:pt x="3333163" y="0"/>
                </a:lnTo>
                <a:lnTo>
                  <a:pt x="3333163" y="0"/>
                </a:lnTo>
                <a:lnTo>
                  <a:pt x="3333163" y="1289407"/>
                </a:lnTo>
                <a:lnTo>
                  <a:pt x="3333163" y="1289407"/>
                </a:lnTo>
                <a:lnTo>
                  <a:pt x="0" y="1289407"/>
                </a:lnTo>
                <a:lnTo>
                  <a:pt x="0" y="128940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590C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4"/>
            </p:custDataLst>
          </p:nvPr>
        </p:nvSpPr>
        <p:spPr>
          <a:xfrm>
            <a:off x="1651496" y="1773197"/>
            <a:ext cx="2727028" cy="11185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p>
            <a:pPr>
              <a:lnSpc>
                <a:spcPct val="120000"/>
              </a:lnSpc>
            </a:pPr>
            <a:r>
              <a:rPr lang="zh-CN" altLang="en-US" sz="1600" b="1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格式刷是个很好的工具，双击可实现多个段落格式的统一。</a:t>
            </a:r>
            <a:endParaRPr lang="zh-CN" altLang="en-US" sz="1600" b="1" spc="150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7766" name="对角圆角矩形 3"/>
          <p:cNvSpPr/>
          <p:nvPr>
            <p:custDataLst>
              <p:tags r:id="rId5"/>
            </p:custDataLst>
          </p:nvPr>
        </p:nvSpPr>
        <p:spPr>
          <a:xfrm>
            <a:off x="1158875" y="3108325"/>
            <a:ext cx="3333750" cy="1289050"/>
          </a:xfrm>
          <a:custGeom>
            <a:avLst/>
            <a:gdLst/>
            <a:ahLst/>
            <a:cxnLst>
              <a:cxn ang="0">
                <a:pos x="3333163" y="644703"/>
              </a:cxn>
              <a:cxn ang="5400000">
                <a:pos x="1666581" y="1289407"/>
              </a:cxn>
              <a:cxn ang="10800000">
                <a:pos x="0" y="644703"/>
              </a:cxn>
              <a:cxn ang="16200000">
                <a:pos x="1666581" y="0"/>
              </a:cxn>
            </a:cxnLst>
            <a:pathLst>
              <a:path w="3333163" h="1289407">
                <a:moveTo>
                  <a:pt x="0" y="0"/>
                </a:moveTo>
                <a:lnTo>
                  <a:pt x="3333163" y="0"/>
                </a:lnTo>
                <a:lnTo>
                  <a:pt x="3333163" y="0"/>
                </a:lnTo>
                <a:lnTo>
                  <a:pt x="3333163" y="1289407"/>
                </a:lnTo>
                <a:lnTo>
                  <a:pt x="3333163" y="1289407"/>
                </a:lnTo>
                <a:lnTo>
                  <a:pt x="0" y="1289407"/>
                </a:lnTo>
                <a:lnTo>
                  <a:pt x="0" y="128940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79B6D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" name="文本框 45"/>
          <p:cNvSpPr txBox="1"/>
          <p:nvPr>
            <p:custDataLst>
              <p:tags r:id="rId6"/>
            </p:custDataLst>
          </p:nvPr>
        </p:nvSpPr>
        <p:spPr>
          <a:xfrm>
            <a:off x="1651497" y="3193978"/>
            <a:ext cx="2727028" cy="111860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lang="zh-CN" altLang="en-US" sz="1600" b="1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文章越来越长，查看很不方便，可以试试【视图-&gt;导航窗格】。</a:t>
            </a:r>
            <a:endParaRPr lang="zh-CN" altLang="en-US" sz="1600" b="1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7768" name="对角圆角矩形 3"/>
          <p:cNvSpPr/>
          <p:nvPr>
            <p:custDataLst>
              <p:tags r:id="rId7"/>
            </p:custDataLst>
          </p:nvPr>
        </p:nvSpPr>
        <p:spPr>
          <a:xfrm>
            <a:off x="4762500" y="4514850"/>
            <a:ext cx="3333750" cy="1289050"/>
          </a:xfrm>
          <a:custGeom>
            <a:avLst/>
            <a:gdLst/>
            <a:ahLst/>
            <a:cxnLst>
              <a:cxn ang="0">
                <a:pos x="3333163" y="644703"/>
              </a:cxn>
              <a:cxn ang="5400000">
                <a:pos x="1666581" y="1289407"/>
              </a:cxn>
              <a:cxn ang="10800000">
                <a:pos x="0" y="644703"/>
              </a:cxn>
              <a:cxn ang="16200000">
                <a:pos x="1666581" y="0"/>
              </a:cxn>
            </a:cxnLst>
            <a:pathLst>
              <a:path w="3333163" h="1289407">
                <a:moveTo>
                  <a:pt x="0" y="0"/>
                </a:moveTo>
                <a:lnTo>
                  <a:pt x="3333163" y="0"/>
                </a:lnTo>
                <a:lnTo>
                  <a:pt x="3333163" y="0"/>
                </a:lnTo>
                <a:lnTo>
                  <a:pt x="3333163" y="1289407"/>
                </a:lnTo>
                <a:lnTo>
                  <a:pt x="3333163" y="1289407"/>
                </a:lnTo>
                <a:lnTo>
                  <a:pt x="0" y="1289407"/>
                </a:lnTo>
                <a:lnTo>
                  <a:pt x="0" y="128940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79BB8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" name="文本框 50"/>
          <p:cNvSpPr txBox="1"/>
          <p:nvPr>
            <p:custDataLst>
              <p:tags r:id="rId8"/>
            </p:custDataLst>
          </p:nvPr>
        </p:nvSpPr>
        <p:spPr>
          <a:xfrm>
            <a:off x="5255710" y="4600760"/>
            <a:ext cx="2727027" cy="111860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p>
            <a:pPr>
              <a:lnSpc>
                <a:spcPct val="120000"/>
              </a:lnSpc>
            </a:pPr>
            <a:r>
              <a:rPr lang="zh-CN" altLang="en-US" sz="16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提前设置将格式标记全部显示出来【选项-&gt;视图</a:t>
            </a:r>
            <a:r>
              <a:rPr lang="zh-CN" altLang="en-US" sz="16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Arial" panose="020B0604020202020204" pitchFamily="34" charset="0"/>
              </a:rPr>
              <a:t>-&gt;</a:t>
            </a:r>
            <a:r>
              <a:rPr lang="zh-CN" altLang="en-US" sz="16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格式标记</a:t>
            </a:r>
            <a:r>
              <a:rPr lang="zh-CN" altLang="en-US" sz="16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Arial" panose="020B0604020202020204" pitchFamily="34" charset="0"/>
              </a:rPr>
              <a:t>-&gt;</a:t>
            </a:r>
            <a:r>
              <a:rPr lang="zh-CN" altLang="en-US" sz="16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全部】，不然一开始你就被你的论文打败了。</a:t>
            </a:r>
            <a:endParaRPr lang="zh-CN" altLang="en-US" sz="1600" b="1" spc="150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7770" name="对角圆角矩形 3"/>
          <p:cNvSpPr/>
          <p:nvPr>
            <p:custDataLst>
              <p:tags r:id="rId9"/>
            </p:custDataLst>
          </p:nvPr>
        </p:nvSpPr>
        <p:spPr>
          <a:xfrm>
            <a:off x="4762500" y="1677988"/>
            <a:ext cx="3333750" cy="1289050"/>
          </a:xfrm>
          <a:custGeom>
            <a:avLst/>
            <a:gdLst/>
            <a:ahLst/>
            <a:cxnLst>
              <a:cxn ang="0">
                <a:pos x="3333163" y="644703"/>
              </a:cxn>
              <a:cxn ang="5400000">
                <a:pos x="1666581" y="1289407"/>
              </a:cxn>
              <a:cxn ang="10800000">
                <a:pos x="0" y="644703"/>
              </a:cxn>
              <a:cxn ang="16200000">
                <a:pos x="1666581" y="0"/>
              </a:cxn>
            </a:cxnLst>
            <a:pathLst>
              <a:path w="3333163" h="1289407">
                <a:moveTo>
                  <a:pt x="0" y="0"/>
                </a:moveTo>
                <a:lnTo>
                  <a:pt x="3333163" y="0"/>
                </a:lnTo>
                <a:lnTo>
                  <a:pt x="3333163" y="0"/>
                </a:lnTo>
                <a:lnTo>
                  <a:pt x="3333163" y="1289407"/>
                </a:lnTo>
                <a:lnTo>
                  <a:pt x="3333163" y="1289407"/>
                </a:lnTo>
                <a:lnTo>
                  <a:pt x="0" y="1289407"/>
                </a:lnTo>
                <a:lnTo>
                  <a:pt x="0" y="128940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EAAD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6" name="文本框 55"/>
          <p:cNvSpPr txBox="1"/>
          <p:nvPr>
            <p:custDataLst>
              <p:tags r:id="rId10"/>
            </p:custDataLst>
          </p:nvPr>
        </p:nvSpPr>
        <p:spPr>
          <a:xfrm>
            <a:off x="5194750" y="1687900"/>
            <a:ext cx="2727027" cy="111860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p>
            <a:pPr>
              <a:lnSpc>
                <a:spcPct val="120000"/>
              </a:lnSpc>
            </a:pPr>
            <a:r>
              <a:rPr lang="zh-CN" altLang="en-US" sz="16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各章节的分节符都插上吧，不管是否有用。</a:t>
            </a:r>
            <a:endParaRPr lang="zh-CN" altLang="en-US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pc="150" noProof="1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7772" name="对角圆角矩形 3"/>
          <p:cNvSpPr/>
          <p:nvPr>
            <p:custDataLst>
              <p:tags r:id="rId11"/>
            </p:custDataLst>
          </p:nvPr>
        </p:nvSpPr>
        <p:spPr>
          <a:xfrm>
            <a:off x="4762500" y="3098800"/>
            <a:ext cx="3333750" cy="1289050"/>
          </a:xfrm>
          <a:custGeom>
            <a:avLst/>
            <a:gdLst/>
            <a:ahLst/>
            <a:cxnLst>
              <a:cxn ang="0">
                <a:pos x="3333163" y="644703"/>
              </a:cxn>
              <a:cxn ang="5400000">
                <a:pos x="1666581" y="1289407"/>
              </a:cxn>
              <a:cxn ang="10800000">
                <a:pos x="0" y="644703"/>
              </a:cxn>
              <a:cxn ang="16200000">
                <a:pos x="1666581" y="0"/>
              </a:cxn>
            </a:cxnLst>
            <a:pathLst>
              <a:path w="3333163" h="1289407">
                <a:moveTo>
                  <a:pt x="0" y="0"/>
                </a:moveTo>
                <a:lnTo>
                  <a:pt x="3333163" y="0"/>
                </a:lnTo>
                <a:lnTo>
                  <a:pt x="3333163" y="0"/>
                </a:lnTo>
                <a:lnTo>
                  <a:pt x="3333163" y="1289407"/>
                </a:lnTo>
                <a:lnTo>
                  <a:pt x="3333163" y="1289407"/>
                </a:lnTo>
                <a:lnTo>
                  <a:pt x="0" y="1289407"/>
                </a:lnTo>
                <a:lnTo>
                  <a:pt x="0" y="128940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7AC2C7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" name="文本框 60"/>
          <p:cNvSpPr txBox="1"/>
          <p:nvPr>
            <p:custDataLst>
              <p:tags r:id="rId12"/>
            </p:custDataLst>
          </p:nvPr>
        </p:nvSpPr>
        <p:spPr>
          <a:xfrm>
            <a:off x="5255710" y="3184897"/>
            <a:ext cx="2727028" cy="111860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p>
            <a:pPr>
              <a:lnSpc>
                <a:spcPct val="120000"/>
              </a:lnSpc>
            </a:pPr>
            <a:r>
              <a:rPr lang="zh-CN" altLang="en-US" sz="16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单独修改某一节的页眉时，不管三七二十一，都取消“同前节”，同时也取消后边一节的“同前节”。</a:t>
            </a:r>
            <a:endParaRPr lang="zh-CN" altLang="en-US" sz="16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7774" name="矩形 63"/>
          <p:cNvSpPr/>
          <p:nvPr>
            <p:custDataLst>
              <p:tags r:id="rId13"/>
            </p:custDataLst>
          </p:nvPr>
        </p:nvSpPr>
        <p:spPr>
          <a:xfrm>
            <a:off x="1223963" y="1858963"/>
            <a:ext cx="361950" cy="349250"/>
          </a:xfrm>
          <a:prstGeom prst="rect">
            <a:avLst/>
          </a:prstGeom>
          <a:solidFill>
            <a:srgbClr val="8590CA"/>
          </a:solidFill>
          <a:ln w="12700">
            <a:noFill/>
          </a:ln>
        </p:spPr>
        <p:txBody>
          <a:bodyPr anchor="ctr" anchorCtr="0"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" name="矩形 64"/>
          <p:cNvSpPr/>
          <p:nvPr>
            <p:custDataLst>
              <p:tags r:id="rId14"/>
            </p:custDataLst>
          </p:nvPr>
        </p:nvSpPr>
        <p:spPr>
          <a:xfrm>
            <a:off x="1219200" y="1866900"/>
            <a:ext cx="371475" cy="333375"/>
          </a:xfrm>
          <a:prstGeom prst="rect">
            <a:avLst/>
          </a:prstGeom>
        </p:spPr>
        <p:txBody>
          <a:bodyPr wrap="none">
            <a:normAutofit fontScale="70000"/>
          </a:bodyPr>
          <a:p>
            <a:pPr algn="ctr" fontAlgn="base">
              <a:lnSpc>
                <a:spcPct val="120000"/>
              </a:lnSpc>
            </a:pPr>
            <a:r>
              <a:rPr lang="en-US" altLang="zh-CN" b="1" strike="noStrike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01</a:t>
            </a:r>
            <a:endParaRPr lang="zh-CN" altLang="en-US" b="1" strike="noStrike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7776" name="矩形 66"/>
          <p:cNvSpPr/>
          <p:nvPr>
            <p:custDataLst>
              <p:tags r:id="rId15"/>
            </p:custDataLst>
          </p:nvPr>
        </p:nvSpPr>
        <p:spPr>
          <a:xfrm>
            <a:off x="4829175" y="1858963"/>
            <a:ext cx="360363" cy="349250"/>
          </a:xfrm>
          <a:prstGeom prst="rect">
            <a:avLst/>
          </a:prstGeom>
          <a:solidFill>
            <a:srgbClr val="8EAADC"/>
          </a:solidFill>
          <a:ln w="12700">
            <a:noFill/>
          </a:ln>
        </p:spPr>
        <p:txBody>
          <a:bodyPr anchor="ctr" anchorCtr="0"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8" name="矩形 67"/>
          <p:cNvSpPr/>
          <p:nvPr>
            <p:custDataLst>
              <p:tags r:id="rId16"/>
            </p:custDataLst>
          </p:nvPr>
        </p:nvSpPr>
        <p:spPr>
          <a:xfrm>
            <a:off x="4822825" y="1866900"/>
            <a:ext cx="373063" cy="333375"/>
          </a:xfrm>
          <a:prstGeom prst="rect">
            <a:avLst/>
          </a:prstGeom>
        </p:spPr>
        <p:txBody>
          <a:bodyPr wrap="none">
            <a:normAutofit fontScale="70000"/>
          </a:bodyPr>
          <a:p>
            <a:pPr algn="ctr" fontAlgn="base">
              <a:lnSpc>
                <a:spcPct val="120000"/>
              </a:lnSpc>
            </a:pPr>
            <a:r>
              <a:rPr lang="en-US" altLang="zh-CN" b="1" strike="noStrike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01</a:t>
            </a:r>
            <a:endParaRPr lang="zh-CN" altLang="en-US" b="1" strike="noStrike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7778" name="矩形 69"/>
          <p:cNvSpPr/>
          <p:nvPr>
            <p:custDataLst>
              <p:tags r:id="rId17"/>
            </p:custDataLst>
          </p:nvPr>
        </p:nvSpPr>
        <p:spPr>
          <a:xfrm>
            <a:off x="1223963" y="3259138"/>
            <a:ext cx="361950" cy="350837"/>
          </a:xfrm>
          <a:prstGeom prst="rect">
            <a:avLst/>
          </a:prstGeom>
          <a:solidFill>
            <a:srgbClr val="79B6D3"/>
          </a:solidFill>
          <a:ln w="12700">
            <a:noFill/>
          </a:ln>
        </p:spPr>
        <p:txBody>
          <a:bodyPr anchor="ctr" anchorCtr="0"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>
            <p:custDataLst>
              <p:tags r:id="rId18"/>
            </p:custDataLst>
          </p:nvPr>
        </p:nvSpPr>
        <p:spPr>
          <a:xfrm>
            <a:off x="1219200" y="3268663"/>
            <a:ext cx="371475" cy="331788"/>
          </a:xfrm>
          <a:prstGeom prst="rect">
            <a:avLst/>
          </a:prstGeom>
        </p:spPr>
        <p:txBody>
          <a:bodyPr wrap="none">
            <a:normAutofit fontScale="70000"/>
          </a:bodyPr>
          <a:p>
            <a:pPr algn="ctr" fontAlgn="base">
              <a:lnSpc>
                <a:spcPct val="120000"/>
              </a:lnSpc>
            </a:pPr>
            <a:r>
              <a:rPr lang="en-US" altLang="zh-CN" b="1" strike="noStrike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02</a:t>
            </a:r>
            <a:endParaRPr lang="zh-CN" altLang="en-US" b="1" strike="noStrike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7780" name="矩形 72"/>
          <p:cNvSpPr/>
          <p:nvPr>
            <p:custDataLst>
              <p:tags r:id="rId19"/>
            </p:custDataLst>
          </p:nvPr>
        </p:nvSpPr>
        <p:spPr>
          <a:xfrm>
            <a:off x="4829175" y="3259138"/>
            <a:ext cx="360363" cy="350837"/>
          </a:xfrm>
          <a:prstGeom prst="rect">
            <a:avLst/>
          </a:prstGeom>
          <a:solidFill>
            <a:srgbClr val="7AC2C7"/>
          </a:solidFill>
          <a:ln w="12700">
            <a:noFill/>
          </a:ln>
        </p:spPr>
        <p:txBody>
          <a:bodyPr anchor="ctr" anchorCtr="0"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/>
          <p:nvPr>
            <p:custDataLst>
              <p:tags r:id="rId20"/>
            </p:custDataLst>
          </p:nvPr>
        </p:nvSpPr>
        <p:spPr>
          <a:xfrm>
            <a:off x="4822825" y="3268663"/>
            <a:ext cx="373063" cy="331788"/>
          </a:xfrm>
          <a:prstGeom prst="rect">
            <a:avLst/>
          </a:prstGeom>
        </p:spPr>
        <p:txBody>
          <a:bodyPr wrap="none">
            <a:normAutofit fontScale="70000"/>
          </a:bodyPr>
          <a:p>
            <a:pPr algn="ctr" fontAlgn="base">
              <a:lnSpc>
                <a:spcPct val="120000"/>
              </a:lnSpc>
            </a:pPr>
            <a:r>
              <a:rPr lang="en-US" altLang="zh-CN" b="1" strike="noStrike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02</a:t>
            </a:r>
            <a:endParaRPr lang="zh-CN" altLang="en-US" b="1" strike="noStrike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7782" name="矩形 75"/>
          <p:cNvSpPr/>
          <p:nvPr>
            <p:custDataLst>
              <p:tags r:id="rId21"/>
            </p:custDataLst>
          </p:nvPr>
        </p:nvSpPr>
        <p:spPr>
          <a:xfrm>
            <a:off x="1223963" y="4660900"/>
            <a:ext cx="361950" cy="350838"/>
          </a:xfrm>
          <a:prstGeom prst="rect">
            <a:avLst/>
          </a:prstGeom>
          <a:solidFill>
            <a:srgbClr val="6BC0A7"/>
          </a:solidFill>
          <a:ln w="12700">
            <a:noFill/>
          </a:ln>
        </p:spPr>
        <p:txBody>
          <a:bodyPr anchor="ctr" anchorCtr="0"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>
            <p:custDataLst>
              <p:tags r:id="rId22"/>
            </p:custDataLst>
          </p:nvPr>
        </p:nvSpPr>
        <p:spPr>
          <a:xfrm>
            <a:off x="1219200" y="4670425"/>
            <a:ext cx="371475" cy="331788"/>
          </a:xfrm>
          <a:prstGeom prst="rect">
            <a:avLst/>
          </a:prstGeom>
        </p:spPr>
        <p:txBody>
          <a:bodyPr wrap="none">
            <a:normAutofit fontScale="70000"/>
          </a:bodyPr>
          <a:p>
            <a:pPr algn="ctr" fontAlgn="base">
              <a:lnSpc>
                <a:spcPct val="120000"/>
              </a:lnSpc>
            </a:pPr>
            <a:r>
              <a:rPr lang="en-US" altLang="zh-CN" b="1" strike="noStrike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03</a:t>
            </a:r>
            <a:endParaRPr lang="zh-CN" altLang="en-US" b="1" strike="noStrike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7784" name="矩形 78"/>
          <p:cNvSpPr/>
          <p:nvPr>
            <p:custDataLst>
              <p:tags r:id="rId23"/>
            </p:custDataLst>
          </p:nvPr>
        </p:nvSpPr>
        <p:spPr>
          <a:xfrm>
            <a:off x="4829175" y="4660900"/>
            <a:ext cx="360363" cy="350838"/>
          </a:xfrm>
          <a:prstGeom prst="rect">
            <a:avLst/>
          </a:prstGeom>
          <a:solidFill>
            <a:srgbClr val="79BB8F"/>
          </a:solidFill>
          <a:ln w="12700">
            <a:noFill/>
          </a:ln>
        </p:spPr>
        <p:txBody>
          <a:bodyPr anchor="ctr" anchorCtr="0"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0" name="矩形 79"/>
          <p:cNvSpPr/>
          <p:nvPr>
            <p:custDataLst>
              <p:tags r:id="rId24"/>
            </p:custDataLst>
          </p:nvPr>
        </p:nvSpPr>
        <p:spPr>
          <a:xfrm>
            <a:off x="4822825" y="4670425"/>
            <a:ext cx="373063" cy="331788"/>
          </a:xfrm>
          <a:prstGeom prst="rect">
            <a:avLst/>
          </a:prstGeom>
        </p:spPr>
        <p:txBody>
          <a:bodyPr wrap="none">
            <a:normAutofit fontScale="70000"/>
          </a:bodyPr>
          <a:p>
            <a:pPr algn="ctr" fontAlgn="base">
              <a:lnSpc>
                <a:spcPct val="120000"/>
              </a:lnSpc>
            </a:pPr>
            <a:r>
              <a:rPr lang="en-US" altLang="zh-CN" b="1" strike="noStrike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03</a:t>
            </a:r>
            <a:endParaRPr lang="zh-CN" altLang="en-US" b="1" strike="noStrike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9093" name="文本框 19"/>
          <p:cNvSpPr txBox="1"/>
          <p:nvPr/>
        </p:nvSpPr>
        <p:spPr>
          <a:xfrm>
            <a:off x="1158240" y="1289043"/>
            <a:ext cx="1232535" cy="3987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b="1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</a:rPr>
              <a:t>小小经验</a:t>
            </a:r>
            <a:endParaRPr lang="zh-CN" altLang="en-US" sz="2000" b="1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24040" y="1289050"/>
            <a:ext cx="1334770" cy="39876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+mn-cs"/>
              </a:rPr>
              <a:t>血的教训</a:t>
            </a:r>
            <a:endParaRPr lang="zh-CN" altLang="en-US" sz="20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7788" name="文本框 3"/>
          <p:cNvSpPr txBox="1"/>
          <p:nvPr/>
        </p:nvSpPr>
        <p:spPr>
          <a:xfrm>
            <a:off x="3810000" y="712788"/>
            <a:ext cx="21177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经验教训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PA_淘宝网chenying0907出品 25"/>
          <p:cNvSpPr txBox="1"/>
          <p:nvPr>
            <p:custDataLst>
              <p:tags r:id="rId25"/>
            </p:custDataLst>
          </p:nvPr>
        </p:nvSpPr>
        <p:spPr>
          <a:xfrm>
            <a:off x="489584" y="85724"/>
            <a:ext cx="3109544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17790" name="图片 1" descr="馆徽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7937" y="71438"/>
            <a:ext cx="423862" cy="411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df2b89679b6695c572482f875b54664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16863" y="0"/>
            <a:ext cx="1227137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df2b89679b6695c572482f875b54664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10800000">
            <a:off x="0" y="5557838"/>
            <a:ext cx="1227138" cy="1300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980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975" y="615950"/>
            <a:ext cx="7907338" cy="550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PA_淘宝网chenying0907出品 25"/>
          <p:cNvSpPr txBox="1"/>
          <p:nvPr>
            <p:custDataLst>
              <p:tags r:id="rId2"/>
            </p:custDataLst>
          </p:nvPr>
        </p:nvSpPr>
        <p:spPr>
          <a:xfrm>
            <a:off x="489584" y="13969"/>
            <a:ext cx="3109544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19811" name="图片 1" descr="馆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PA_淘宝网chenying0907出品 25"/>
          <p:cNvSpPr txBox="1"/>
          <p:nvPr>
            <p:custDataLst>
              <p:tags r:id="rId1"/>
            </p:custDataLst>
          </p:nvPr>
        </p:nvSpPr>
        <p:spPr>
          <a:xfrm>
            <a:off x="489584" y="13969"/>
            <a:ext cx="3109544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21858" name="图片 1" descr="馆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5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5825"/>
            <a:ext cx="9153525" cy="257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df2b89679b6695c572482f875b5466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863" y="0"/>
            <a:ext cx="1227137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df2b89679b6695c572482f875b5466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5557838"/>
            <a:ext cx="1227138" cy="1300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3" name="文本框 1"/>
          <p:cNvSpPr txBox="1"/>
          <p:nvPr/>
        </p:nvSpPr>
        <p:spPr>
          <a:xfrm>
            <a:off x="619125" y="781050"/>
            <a:ext cx="52419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华文隶书" panose="02010800040101010101" charset="-122"/>
                <a:ea typeface="华文隶书" panose="02010800040101010101" charset="-122"/>
              </a:rPr>
              <a:t>一、</a:t>
            </a:r>
            <a:r>
              <a:rPr lang="zh-CN" altLang="zh-CN" sz="2800" b="1">
                <a:latin typeface="华文隶书" panose="02010800040101010101" charset="-122"/>
                <a:ea typeface="华文隶书" panose="02010800040101010101" charset="-122"/>
              </a:rPr>
              <a:t>学位论文基本要求及结构</a:t>
            </a:r>
            <a:endParaRPr lang="zh-CN" altLang="en-US" sz="2800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40225" y="3536950"/>
            <a:ext cx="407733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5000"/>
              </a:lnSpc>
            </a:pPr>
            <a:r>
              <a:rPr lang="en-US" altLang="zh-CN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b="1" noProof="1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硕士学位论文，应在导师指导下，由硕士研究生本人</a:t>
            </a:r>
            <a:r>
              <a:rPr lang="zh-CN" altLang="en-US" b="1" noProof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独立完成。</a:t>
            </a:r>
            <a:r>
              <a:rPr lang="zh-CN" altLang="en-US" b="1" noProof="1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学位论文应用汉字撰写(外国语学院各专业除外)，硕士学位论文</a:t>
            </a:r>
            <a:r>
              <a:rPr lang="zh-CN" altLang="en-US" b="1" noProof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文科类不少于 4万字（体育类、艺术类3万字）、理工类不少于3万字，专业学位不少于2万字</a:t>
            </a:r>
            <a:r>
              <a:rPr lang="zh-CN" altLang="en-US" b="1" noProof="1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。</a:t>
            </a:r>
            <a:endParaRPr lang="zh-CN" b="1" i="1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Rectangle 26"/>
          <p:cNvSpPr/>
          <p:nvPr/>
        </p:nvSpPr>
        <p:spPr>
          <a:xfrm>
            <a:off x="5047615" y="1056640"/>
            <a:ext cx="3515360" cy="228534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12700">
            <a:noFill/>
          </a:ln>
          <a:effectLst>
            <a:softEdge rad="127000"/>
          </a:effectLst>
        </p:spPr>
        <p:txBody>
          <a:bodyPr anchor="ctr"/>
          <a:p>
            <a:pPr algn="ctr" fontAlgn="base"/>
            <a:endParaRPr lang="en-US" altLang="zh-CN" strike="noStrike" noProof="1" dirty="0">
              <a:solidFill>
                <a:srgbClr val="262626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771" name="Rectangle 27"/>
          <p:cNvSpPr/>
          <p:nvPr/>
        </p:nvSpPr>
        <p:spPr>
          <a:xfrm>
            <a:off x="566722" y="3225800"/>
            <a:ext cx="3473450" cy="22320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12700">
            <a:noFill/>
          </a:ln>
          <a:effectLst>
            <a:softEdge rad="127000"/>
          </a:effectLst>
        </p:spPr>
        <p:txBody>
          <a:bodyPr anchor="ctr"/>
          <a:p>
            <a:pPr algn="ctr" fontAlgn="base"/>
            <a:endParaRPr lang="en-US" altLang="zh-CN" strike="noStrike" noProof="1" dirty="0">
              <a:solidFill>
                <a:srgbClr val="262626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" name="PA_淘宝网chenying0907出品 25"/>
          <p:cNvSpPr txBox="1"/>
          <p:nvPr>
            <p:custDataLst>
              <p:tags r:id="rId3"/>
            </p:custDataLst>
          </p:nvPr>
        </p:nvSpPr>
        <p:spPr>
          <a:xfrm>
            <a:off x="489584" y="13969"/>
            <a:ext cx="3109543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95238" name="图片 1" descr="馆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9" name="文本框 1"/>
          <p:cNvSpPr txBox="1"/>
          <p:nvPr/>
        </p:nvSpPr>
        <p:spPr>
          <a:xfrm>
            <a:off x="619125" y="1495425"/>
            <a:ext cx="4219575" cy="16144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论文写作规范、模板下载路径：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山西师范大学研究生院网站主页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--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-资料下载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--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论文写作规范、模板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32771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7" name="文本框 164"/>
          <p:cNvSpPr txBox="1"/>
          <p:nvPr/>
        </p:nvSpPr>
        <p:spPr>
          <a:xfrm>
            <a:off x="2768600" y="909638"/>
            <a:ext cx="3295650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indent="30480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学位论文装订的排列顺序</a:t>
            </a:r>
            <a:endParaRPr lang="zh-CN" altLang="zh-CN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PA_淘宝网chenying0907出品 25"/>
          <p:cNvSpPr txBox="1"/>
          <p:nvPr>
            <p:custDataLst>
              <p:tags r:id="rId1"/>
            </p:custDataLst>
          </p:nvPr>
        </p:nvSpPr>
        <p:spPr>
          <a:xfrm>
            <a:off x="489584" y="13969"/>
            <a:ext cx="3109545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96259" name="图片 1" descr="馆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0" name="任意多边形 10"/>
          <p:cNvSpPr/>
          <p:nvPr>
            <p:custDataLst>
              <p:tags r:id="rId3"/>
            </p:custDataLst>
          </p:nvPr>
        </p:nvSpPr>
        <p:spPr>
          <a:xfrm>
            <a:off x="2997200" y="1743075"/>
            <a:ext cx="1503363" cy="617538"/>
          </a:xfrm>
          <a:custGeom>
            <a:avLst/>
            <a:gdLst/>
            <a:ahLst/>
            <a:cxnLst>
              <a:cxn ang="0">
                <a:pos x="412136" y="0"/>
              </a:cxn>
              <a:cxn ang="0">
                <a:pos x="1502564" y="0"/>
              </a:cxn>
              <a:cxn ang="0">
                <a:pos x="1502564" y="617349"/>
              </a:cxn>
              <a:cxn ang="0">
                <a:pos x="412136" y="617349"/>
              </a:cxn>
              <a:cxn ang="0">
                <a:pos x="0" y="308674"/>
              </a:cxn>
              <a:cxn ang="0">
                <a:pos x="412136" y="0"/>
              </a:cxn>
            </a:cxnLst>
            <a:pathLst>
              <a:path w="2153021" h="1181100">
                <a:moveTo>
                  <a:pt x="590550" y="0"/>
                </a:moveTo>
                <a:lnTo>
                  <a:pt x="2153021" y="0"/>
                </a:lnTo>
                <a:lnTo>
                  <a:pt x="2153021" y="1181100"/>
                </a:lnTo>
                <a:lnTo>
                  <a:pt x="590550" y="1181100"/>
                </a:lnTo>
                <a:cubicBezTo>
                  <a:pt x="264398" y="1181100"/>
                  <a:pt x="0" y="916702"/>
                  <a:pt x="0" y="590550"/>
                </a:cubicBezTo>
                <a:cubicBezTo>
                  <a:pt x="0" y="264398"/>
                  <a:pt x="264398" y="0"/>
                  <a:pt x="590550" y="0"/>
                </a:cubicBezTo>
                <a:close/>
              </a:path>
            </a:pathLst>
          </a:custGeom>
          <a:solidFill>
            <a:srgbClr val="01C8DD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61" name="任意多边形 7"/>
          <p:cNvSpPr/>
          <p:nvPr>
            <p:custDataLst>
              <p:tags r:id="rId4"/>
            </p:custDataLst>
          </p:nvPr>
        </p:nvSpPr>
        <p:spPr>
          <a:xfrm>
            <a:off x="4492625" y="1743075"/>
            <a:ext cx="2727325" cy="617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19612" y="0"/>
              </a:cxn>
              <a:cxn ang="0">
                <a:pos x="2728286" y="308674"/>
              </a:cxn>
              <a:cxn ang="0">
                <a:pos x="2419612" y="617349"/>
              </a:cxn>
              <a:cxn ang="0">
                <a:pos x="0" y="617349"/>
              </a:cxn>
              <a:cxn ang="0">
                <a:pos x="0" y="580472"/>
              </a:cxn>
              <a:cxn ang="0">
                <a:pos x="2416244" y="580473"/>
              </a:cxn>
              <a:cxn ang="0">
                <a:pos x="2688042" y="308675"/>
              </a:cxn>
              <a:cxn ang="0">
                <a:pos x="2688043" y="308675"/>
              </a:cxn>
              <a:cxn ang="0">
                <a:pos x="2416245" y="36877"/>
              </a:cxn>
              <a:cxn ang="0">
                <a:pos x="0" y="36877"/>
              </a:cxn>
            </a:cxnLst>
            <a:pathLst>
              <a:path w="5219700" h="1181100">
                <a:moveTo>
                  <a:pt x="0" y="0"/>
                </a:moveTo>
                <a:lnTo>
                  <a:pt x="4629150" y="0"/>
                </a:lnTo>
                <a:cubicBezTo>
                  <a:pt x="4955302" y="0"/>
                  <a:pt x="5219700" y="264398"/>
                  <a:pt x="5219700" y="590550"/>
                </a:cubicBezTo>
                <a:cubicBezTo>
                  <a:pt x="5219700" y="916702"/>
                  <a:pt x="4955302" y="1181100"/>
                  <a:pt x="4629150" y="1181100"/>
                </a:cubicBezTo>
                <a:lnTo>
                  <a:pt x="0" y="1181100"/>
                </a:lnTo>
                <a:lnTo>
                  <a:pt x="0" y="1110548"/>
                </a:lnTo>
                <a:lnTo>
                  <a:pt x="4622708" y="1110549"/>
                </a:lnTo>
                <a:cubicBezTo>
                  <a:pt x="4909895" y="1110549"/>
                  <a:pt x="5142706" y="877738"/>
                  <a:pt x="5142706" y="590551"/>
                </a:cubicBezTo>
                <a:lnTo>
                  <a:pt x="5142707" y="590551"/>
                </a:lnTo>
                <a:cubicBezTo>
                  <a:pt x="5142707" y="303364"/>
                  <a:pt x="4909896" y="70553"/>
                  <a:pt x="4622709" y="70553"/>
                </a:cubicBezTo>
                <a:lnTo>
                  <a:pt x="0" y="70553"/>
                </a:lnTo>
                <a:close/>
              </a:path>
            </a:pathLst>
          </a:custGeom>
          <a:solidFill>
            <a:srgbClr val="01C8DD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62" name="任意多边形 2"/>
          <p:cNvSpPr/>
          <p:nvPr>
            <p:custDataLst>
              <p:tags r:id="rId5"/>
            </p:custDataLst>
          </p:nvPr>
        </p:nvSpPr>
        <p:spPr>
          <a:xfrm flipH="1">
            <a:off x="4498975" y="2519363"/>
            <a:ext cx="1501775" cy="617537"/>
          </a:xfrm>
          <a:custGeom>
            <a:avLst/>
            <a:gdLst/>
            <a:ahLst/>
            <a:cxnLst>
              <a:cxn ang="0">
                <a:pos x="412136" y="0"/>
              </a:cxn>
              <a:cxn ang="0">
                <a:pos x="1502564" y="0"/>
              </a:cxn>
              <a:cxn ang="0">
                <a:pos x="1502564" y="617349"/>
              </a:cxn>
              <a:cxn ang="0">
                <a:pos x="412136" y="617349"/>
              </a:cxn>
              <a:cxn ang="0">
                <a:pos x="0" y="308674"/>
              </a:cxn>
              <a:cxn ang="0">
                <a:pos x="412136" y="0"/>
              </a:cxn>
            </a:cxnLst>
            <a:pathLst>
              <a:path w="2153021" h="1181100">
                <a:moveTo>
                  <a:pt x="590550" y="0"/>
                </a:moveTo>
                <a:lnTo>
                  <a:pt x="2153021" y="0"/>
                </a:lnTo>
                <a:lnTo>
                  <a:pt x="2153021" y="1181100"/>
                </a:lnTo>
                <a:lnTo>
                  <a:pt x="590550" y="1181100"/>
                </a:lnTo>
                <a:cubicBezTo>
                  <a:pt x="264398" y="1181100"/>
                  <a:pt x="0" y="916702"/>
                  <a:pt x="0" y="590550"/>
                </a:cubicBezTo>
                <a:cubicBezTo>
                  <a:pt x="0" y="264398"/>
                  <a:pt x="264398" y="0"/>
                  <a:pt x="590550" y="0"/>
                </a:cubicBezTo>
                <a:close/>
              </a:path>
            </a:pathLst>
          </a:custGeom>
          <a:solidFill>
            <a:srgbClr val="77C7A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63" name="任意多边形 16"/>
          <p:cNvSpPr/>
          <p:nvPr>
            <p:custDataLst>
              <p:tags r:id="rId6"/>
            </p:custDataLst>
          </p:nvPr>
        </p:nvSpPr>
        <p:spPr>
          <a:xfrm flipH="1">
            <a:off x="1778000" y="2519363"/>
            <a:ext cx="2728913" cy="617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19612" y="0"/>
              </a:cxn>
              <a:cxn ang="0">
                <a:pos x="2728286" y="308674"/>
              </a:cxn>
              <a:cxn ang="0">
                <a:pos x="2419612" y="617349"/>
              </a:cxn>
              <a:cxn ang="0">
                <a:pos x="0" y="617349"/>
              </a:cxn>
              <a:cxn ang="0">
                <a:pos x="0" y="580472"/>
              </a:cxn>
              <a:cxn ang="0">
                <a:pos x="2416244" y="580473"/>
              </a:cxn>
              <a:cxn ang="0">
                <a:pos x="2688042" y="308675"/>
              </a:cxn>
              <a:cxn ang="0">
                <a:pos x="2688043" y="308675"/>
              </a:cxn>
              <a:cxn ang="0">
                <a:pos x="2416245" y="36877"/>
              </a:cxn>
              <a:cxn ang="0">
                <a:pos x="0" y="36877"/>
              </a:cxn>
            </a:cxnLst>
            <a:pathLst>
              <a:path w="5219700" h="1181100">
                <a:moveTo>
                  <a:pt x="0" y="0"/>
                </a:moveTo>
                <a:lnTo>
                  <a:pt x="4629150" y="0"/>
                </a:lnTo>
                <a:cubicBezTo>
                  <a:pt x="4955302" y="0"/>
                  <a:pt x="5219700" y="264398"/>
                  <a:pt x="5219700" y="590550"/>
                </a:cubicBezTo>
                <a:cubicBezTo>
                  <a:pt x="5219700" y="916702"/>
                  <a:pt x="4955302" y="1181100"/>
                  <a:pt x="4629150" y="1181100"/>
                </a:cubicBezTo>
                <a:lnTo>
                  <a:pt x="0" y="1181100"/>
                </a:lnTo>
                <a:lnTo>
                  <a:pt x="0" y="1110548"/>
                </a:lnTo>
                <a:lnTo>
                  <a:pt x="4622708" y="1110549"/>
                </a:lnTo>
                <a:cubicBezTo>
                  <a:pt x="4909895" y="1110549"/>
                  <a:pt x="5142706" y="877738"/>
                  <a:pt x="5142706" y="590551"/>
                </a:cubicBezTo>
                <a:lnTo>
                  <a:pt x="5142707" y="590551"/>
                </a:lnTo>
                <a:cubicBezTo>
                  <a:pt x="5142707" y="303364"/>
                  <a:pt x="4909896" y="70553"/>
                  <a:pt x="4622709" y="70553"/>
                </a:cubicBezTo>
                <a:lnTo>
                  <a:pt x="0" y="70553"/>
                </a:lnTo>
                <a:close/>
              </a:path>
            </a:pathLst>
          </a:custGeom>
          <a:solidFill>
            <a:srgbClr val="77C7A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64" name="任意多边形 18"/>
          <p:cNvSpPr/>
          <p:nvPr>
            <p:custDataLst>
              <p:tags r:id="rId7"/>
            </p:custDataLst>
          </p:nvPr>
        </p:nvSpPr>
        <p:spPr>
          <a:xfrm>
            <a:off x="2997200" y="3295650"/>
            <a:ext cx="1503363" cy="617538"/>
          </a:xfrm>
          <a:custGeom>
            <a:avLst/>
            <a:gdLst/>
            <a:ahLst/>
            <a:cxnLst>
              <a:cxn ang="0">
                <a:pos x="412136" y="0"/>
              </a:cxn>
              <a:cxn ang="0">
                <a:pos x="1502564" y="0"/>
              </a:cxn>
              <a:cxn ang="0">
                <a:pos x="1502564" y="617349"/>
              </a:cxn>
              <a:cxn ang="0">
                <a:pos x="412136" y="617349"/>
              </a:cxn>
              <a:cxn ang="0">
                <a:pos x="0" y="308674"/>
              </a:cxn>
              <a:cxn ang="0">
                <a:pos x="412136" y="0"/>
              </a:cxn>
            </a:cxnLst>
            <a:pathLst>
              <a:path w="2153021" h="1181100">
                <a:moveTo>
                  <a:pt x="590550" y="0"/>
                </a:moveTo>
                <a:lnTo>
                  <a:pt x="2153021" y="0"/>
                </a:lnTo>
                <a:lnTo>
                  <a:pt x="2153021" y="1181100"/>
                </a:lnTo>
                <a:lnTo>
                  <a:pt x="590550" y="1181100"/>
                </a:lnTo>
                <a:cubicBezTo>
                  <a:pt x="264398" y="1181100"/>
                  <a:pt x="0" y="916702"/>
                  <a:pt x="0" y="590550"/>
                </a:cubicBezTo>
                <a:cubicBezTo>
                  <a:pt x="0" y="264398"/>
                  <a:pt x="264398" y="0"/>
                  <a:pt x="590550" y="0"/>
                </a:cubicBezTo>
                <a:close/>
              </a:path>
            </a:pathLst>
          </a:custGeom>
          <a:solidFill>
            <a:srgbClr val="28C29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65" name="任意多边形 19"/>
          <p:cNvSpPr/>
          <p:nvPr>
            <p:custDataLst>
              <p:tags r:id="rId8"/>
            </p:custDataLst>
          </p:nvPr>
        </p:nvSpPr>
        <p:spPr>
          <a:xfrm>
            <a:off x="4492625" y="3295650"/>
            <a:ext cx="2727325" cy="617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19612" y="0"/>
              </a:cxn>
              <a:cxn ang="0">
                <a:pos x="2728286" y="308674"/>
              </a:cxn>
              <a:cxn ang="0">
                <a:pos x="2419612" y="617349"/>
              </a:cxn>
              <a:cxn ang="0">
                <a:pos x="0" y="617349"/>
              </a:cxn>
              <a:cxn ang="0">
                <a:pos x="0" y="580472"/>
              </a:cxn>
              <a:cxn ang="0">
                <a:pos x="2416244" y="580473"/>
              </a:cxn>
              <a:cxn ang="0">
                <a:pos x="2688042" y="308675"/>
              </a:cxn>
              <a:cxn ang="0">
                <a:pos x="2688043" y="308675"/>
              </a:cxn>
              <a:cxn ang="0">
                <a:pos x="2416245" y="36877"/>
              </a:cxn>
              <a:cxn ang="0">
                <a:pos x="0" y="36877"/>
              </a:cxn>
            </a:cxnLst>
            <a:pathLst>
              <a:path w="5219700" h="1181100">
                <a:moveTo>
                  <a:pt x="0" y="0"/>
                </a:moveTo>
                <a:lnTo>
                  <a:pt x="4629150" y="0"/>
                </a:lnTo>
                <a:cubicBezTo>
                  <a:pt x="4955302" y="0"/>
                  <a:pt x="5219700" y="264398"/>
                  <a:pt x="5219700" y="590550"/>
                </a:cubicBezTo>
                <a:cubicBezTo>
                  <a:pt x="5219700" y="916702"/>
                  <a:pt x="4955302" y="1181100"/>
                  <a:pt x="4629150" y="1181100"/>
                </a:cubicBezTo>
                <a:lnTo>
                  <a:pt x="0" y="1181100"/>
                </a:lnTo>
                <a:lnTo>
                  <a:pt x="0" y="1110548"/>
                </a:lnTo>
                <a:lnTo>
                  <a:pt x="4622708" y="1110549"/>
                </a:lnTo>
                <a:cubicBezTo>
                  <a:pt x="4909895" y="1110549"/>
                  <a:pt x="5142706" y="877738"/>
                  <a:pt x="5142706" y="590551"/>
                </a:cubicBezTo>
                <a:lnTo>
                  <a:pt x="5142707" y="590551"/>
                </a:lnTo>
                <a:cubicBezTo>
                  <a:pt x="5142707" y="303364"/>
                  <a:pt x="4909896" y="70553"/>
                  <a:pt x="4622709" y="70553"/>
                </a:cubicBezTo>
                <a:lnTo>
                  <a:pt x="0" y="70553"/>
                </a:lnTo>
                <a:close/>
              </a:path>
            </a:pathLst>
          </a:custGeom>
          <a:solidFill>
            <a:srgbClr val="28C29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66" name="任意多边形 21"/>
          <p:cNvSpPr/>
          <p:nvPr>
            <p:custDataLst>
              <p:tags r:id="rId9"/>
            </p:custDataLst>
          </p:nvPr>
        </p:nvSpPr>
        <p:spPr>
          <a:xfrm flipH="1">
            <a:off x="4498975" y="4071938"/>
            <a:ext cx="1501775" cy="617537"/>
          </a:xfrm>
          <a:custGeom>
            <a:avLst/>
            <a:gdLst/>
            <a:ahLst/>
            <a:cxnLst>
              <a:cxn ang="0">
                <a:pos x="412136" y="0"/>
              </a:cxn>
              <a:cxn ang="0">
                <a:pos x="1502564" y="0"/>
              </a:cxn>
              <a:cxn ang="0">
                <a:pos x="1502564" y="617349"/>
              </a:cxn>
              <a:cxn ang="0">
                <a:pos x="412136" y="617349"/>
              </a:cxn>
              <a:cxn ang="0">
                <a:pos x="0" y="308674"/>
              </a:cxn>
              <a:cxn ang="0">
                <a:pos x="412136" y="0"/>
              </a:cxn>
            </a:cxnLst>
            <a:pathLst>
              <a:path w="2153021" h="1181100">
                <a:moveTo>
                  <a:pt x="590550" y="0"/>
                </a:moveTo>
                <a:lnTo>
                  <a:pt x="2153021" y="0"/>
                </a:lnTo>
                <a:lnTo>
                  <a:pt x="2153021" y="1181100"/>
                </a:lnTo>
                <a:lnTo>
                  <a:pt x="590550" y="1181100"/>
                </a:lnTo>
                <a:cubicBezTo>
                  <a:pt x="264398" y="1181100"/>
                  <a:pt x="0" y="916702"/>
                  <a:pt x="0" y="590550"/>
                </a:cubicBezTo>
                <a:cubicBezTo>
                  <a:pt x="0" y="264398"/>
                  <a:pt x="264398" y="0"/>
                  <a:pt x="590550" y="0"/>
                </a:cubicBezTo>
                <a:close/>
              </a:path>
            </a:pathLst>
          </a:custGeom>
          <a:solidFill>
            <a:srgbClr val="01C8DD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67" name="任意多边形 3"/>
          <p:cNvSpPr/>
          <p:nvPr>
            <p:custDataLst>
              <p:tags r:id="rId10"/>
            </p:custDataLst>
          </p:nvPr>
        </p:nvSpPr>
        <p:spPr>
          <a:xfrm flipH="1">
            <a:off x="1778000" y="4071938"/>
            <a:ext cx="2728913" cy="617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19612" y="0"/>
              </a:cxn>
              <a:cxn ang="0">
                <a:pos x="2728286" y="308674"/>
              </a:cxn>
              <a:cxn ang="0">
                <a:pos x="2419612" y="617349"/>
              </a:cxn>
              <a:cxn ang="0">
                <a:pos x="0" y="617349"/>
              </a:cxn>
              <a:cxn ang="0">
                <a:pos x="0" y="580472"/>
              </a:cxn>
              <a:cxn ang="0">
                <a:pos x="2416244" y="580473"/>
              </a:cxn>
              <a:cxn ang="0">
                <a:pos x="2688042" y="308675"/>
              </a:cxn>
              <a:cxn ang="0">
                <a:pos x="2688043" y="308675"/>
              </a:cxn>
              <a:cxn ang="0">
                <a:pos x="2416245" y="36877"/>
              </a:cxn>
              <a:cxn ang="0">
                <a:pos x="0" y="36877"/>
              </a:cxn>
            </a:cxnLst>
            <a:pathLst>
              <a:path w="5219700" h="1181100">
                <a:moveTo>
                  <a:pt x="0" y="0"/>
                </a:moveTo>
                <a:lnTo>
                  <a:pt x="4629150" y="0"/>
                </a:lnTo>
                <a:cubicBezTo>
                  <a:pt x="4955302" y="0"/>
                  <a:pt x="5219700" y="264398"/>
                  <a:pt x="5219700" y="590550"/>
                </a:cubicBezTo>
                <a:cubicBezTo>
                  <a:pt x="5219700" y="916702"/>
                  <a:pt x="4955302" y="1181100"/>
                  <a:pt x="4629150" y="1181100"/>
                </a:cubicBezTo>
                <a:lnTo>
                  <a:pt x="0" y="1181100"/>
                </a:lnTo>
                <a:lnTo>
                  <a:pt x="0" y="1110548"/>
                </a:lnTo>
                <a:lnTo>
                  <a:pt x="4622708" y="1110549"/>
                </a:lnTo>
                <a:cubicBezTo>
                  <a:pt x="4909895" y="1110549"/>
                  <a:pt x="5142706" y="877738"/>
                  <a:pt x="5142706" y="590551"/>
                </a:cubicBezTo>
                <a:lnTo>
                  <a:pt x="5142707" y="590551"/>
                </a:lnTo>
                <a:cubicBezTo>
                  <a:pt x="5142707" y="303364"/>
                  <a:pt x="4909896" y="70553"/>
                  <a:pt x="4622709" y="70553"/>
                </a:cubicBezTo>
                <a:lnTo>
                  <a:pt x="0" y="70553"/>
                </a:lnTo>
                <a:close/>
              </a:path>
            </a:pathLst>
          </a:custGeom>
          <a:solidFill>
            <a:srgbClr val="01C8DD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68" name="任意多边形 4"/>
          <p:cNvSpPr/>
          <p:nvPr>
            <p:custDataLst>
              <p:tags r:id="rId11"/>
            </p:custDataLst>
          </p:nvPr>
        </p:nvSpPr>
        <p:spPr>
          <a:xfrm>
            <a:off x="2997200" y="4848225"/>
            <a:ext cx="1692275" cy="617538"/>
          </a:xfrm>
          <a:custGeom>
            <a:avLst/>
            <a:gdLst/>
            <a:ahLst/>
            <a:cxnLst>
              <a:cxn ang="0">
                <a:pos x="463998" y="0"/>
              </a:cxn>
              <a:cxn ang="0">
                <a:pos x="1691640" y="0"/>
              </a:cxn>
              <a:cxn ang="0">
                <a:pos x="1691640" y="617220"/>
              </a:cxn>
              <a:cxn ang="0">
                <a:pos x="463998" y="617220"/>
              </a:cxn>
              <a:cxn ang="0">
                <a:pos x="0" y="308610"/>
              </a:cxn>
              <a:cxn ang="0">
                <a:pos x="463998" y="0"/>
              </a:cxn>
            </a:cxnLst>
            <a:pathLst>
              <a:path w="2153021" h="1181100">
                <a:moveTo>
                  <a:pt x="590550" y="0"/>
                </a:moveTo>
                <a:lnTo>
                  <a:pt x="2153021" y="0"/>
                </a:lnTo>
                <a:lnTo>
                  <a:pt x="2153021" y="1181100"/>
                </a:lnTo>
                <a:lnTo>
                  <a:pt x="590550" y="1181100"/>
                </a:lnTo>
                <a:cubicBezTo>
                  <a:pt x="264398" y="1181100"/>
                  <a:pt x="0" y="916702"/>
                  <a:pt x="0" y="590550"/>
                </a:cubicBezTo>
                <a:cubicBezTo>
                  <a:pt x="0" y="264398"/>
                  <a:pt x="264398" y="0"/>
                  <a:pt x="590550" y="0"/>
                </a:cubicBezTo>
                <a:close/>
              </a:path>
            </a:pathLst>
          </a:custGeom>
          <a:solidFill>
            <a:srgbClr val="77C7A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69" name="任意多边形 5"/>
          <p:cNvSpPr/>
          <p:nvPr>
            <p:custDataLst>
              <p:tags r:id="rId12"/>
            </p:custDataLst>
          </p:nvPr>
        </p:nvSpPr>
        <p:spPr>
          <a:xfrm>
            <a:off x="4637088" y="4848225"/>
            <a:ext cx="2582862" cy="617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91485" y="0"/>
              </a:cxn>
              <a:cxn ang="0">
                <a:pos x="2583815" y="308610"/>
              </a:cxn>
              <a:cxn ang="0">
                <a:pos x="2291485" y="617220"/>
              </a:cxn>
              <a:cxn ang="0">
                <a:pos x="0" y="617220"/>
              </a:cxn>
              <a:cxn ang="0">
                <a:pos x="0" y="580350"/>
              </a:cxn>
              <a:cxn ang="0">
                <a:pos x="2288296" y="580351"/>
              </a:cxn>
              <a:cxn ang="0">
                <a:pos x="2545702" y="308610"/>
              </a:cxn>
              <a:cxn ang="0">
                <a:pos x="2545702" y="308610"/>
              </a:cxn>
              <a:cxn ang="0">
                <a:pos x="2288297" y="36869"/>
              </a:cxn>
              <a:cxn ang="0">
                <a:pos x="0" y="36869"/>
              </a:cxn>
            </a:cxnLst>
            <a:pathLst>
              <a:path w="5219700" h="1181100">
                <a:moveTo>
                  <a:pt x="0" y="0"/>
                </a:moveTo>
                <a:lnTo>
                  <a:pt x="4629150" y="0"/>
                </a:lnTo>
                <a:cubicBezTo>
                  <a:pt x="4955302" y="0"/>
                  <a:pt x="5219700" y="264398"/>
                  <a:pt x="5219700" y="590550"/>
                </a:cubicBezTo>
                <a:cubicBezTo>
                  <a:pt x="5219700" y="916702"/>
                  <a:pt x="4955302" y="1181100"/>
                  <a:pt x="4629150" y="1181100"/>
                </a:cubicBezTo>
                <a:lnTo>
                  <a:pt x="0" y="1181100"/>
                </a:lnTo>
                <a:lnTo>
                  <a:pt x="0" y="1110548"/>
                </a:lnTo>
                <a:lnTo>
                  <a:pt x="4622708" y="1110549"/>
                </a:lnTo>
                <a:cubicBezTo>
                  <a:pt x="4909895" y="1110549"/>
                  <a:pt x="5142706" y="877738"/>
                  <a:pt x="5142706" y="590551"/>
                </a:cubicBezTo>
                <a:lnTo>
                  <a:pt x="5142707" y="590551"/>
                </a:lnTo>
                <a:cubicBezTo>
                  <a:pt x="5142707" y="303364"/>
                  <a:pt x="4909896" y="70553"/>
                  <a:pt x="4622709" y="70553"/>
                </a:cubicBezTo>
                <a:lnTo>
                  <a:pt x="0" y="70553"/>
                </a:lnTo>
                <a:close/>
              </a:path>
            </a:pathLst>
          </a:custGeom>
          <a:solidFill>
            <a:srgbClr val="77C7A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70" name="文本框 17"/>
          <p:cNvSpPr txBox="1"/>
          <p:nvPr>
            <p:custDataLst>
              <p:tags r:id="rId13"/>
            </p:custDataLst>
          </p:nvPr>
        </p:nvSpPr>
        <p:spPr>
          <a:xfrm>
            <a:off x="2049463" y="2573338"/>
            <a:ext cx="2451100" cy="50958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>
              <a:lnSpc>
                <a:spcPct val="120000"/>
              </a:lnSpc>
              <a:buSzTx/>
            </a:pPr>
            <a:r>
              <a:rPr lang="zh-CN" altLang="zh-CN" sz="1600" b="1">
                <a:latin typeface="黑体" panose="02010609060101010101" charset="-122"/>
                <a:ea typeface="黑体" panose="02010609060101010101" charset="-122"/>
              </a:rPr>
              <a:t>3、中文摘要</a:t>
            </a:r>
            <a:endParaRPr lang="zh-CN" altLang="zh-CN" sz="1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6271" name="文本框 6"/>
          <p:cNvSpPr txBox="1"/>
          <p:nvPr>
            <p:custDataLst>
              <p:tags r:id="rId14"/>
            </p:custDataLst>
          </p:nvPr>
        </p:nvSpPr>
        <p:spPr>
          <a:xfrm>
            <a:off x="2041525" y="4125913"/>
            <a:ext cx="2451100" cy="50958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>
              <a:lnSpc>
                <a:spcPct val="120000"/>
              </a:lnSpc>
              <a:buSzTx/>
            </a:pPr>
            <a:r>
              <a:rPr lang="zh-CN" altLang="zh-CN" sz="1600" b="1">
                <a:latin typeface="黑体" panose="02010609060101010101" charset="-122"/>
                <a:ea typeface="黑体" panose="02010609060101010101" charset="-122"/>
              </a:rPr>
              <a:t>7、参考文献</a:t>
            </a:r>
            <a:endParaRPr lang="zh-CN" altLang="zh-CN" sz="1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6272" name="文本框 8"/>
          <p:cNvSpPr txBox="1"/>
          <p:nvPr>
            <p:custDataLst>
              <p:tags r:id="rId15"/>
            </p:custDataLst>
          </p:nvPr>
        </p:nvSpPr>
        <p:spPr>
          <a:xfrm>
            <a:off x="4498975" y="1798638"/>
            <a:ext cx="2441575" cy="5080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>
              <a:lnSpc>
                <a:spcPct val="120000"/>
              </a:lnSpc>
            </a:pPr>
            <a:r>
              <a:rPr lang="zh-CN" altLang="zh-CN" sz="1600" b="1">
                <a:latin typeface="黑体" panose="02010609060101010101" charset="-122"/>
                <a:ea typeface="黑体" panose="02010609060101010101" charset="-122"/>
              </a:rPr>
              <a:t>2、独创性声明和关于论文使用授权的说明</a:t>
            </a:r>
            <a:endParaRPr lang="zh-CN" altLang="zh-CN" sz="1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6273" name="文本框 26"/>
          <p:cNvSpPr txBox="1"/>
          <p:nvPr>
            <p:custDataLst>
              <p:tags r:id="rId16"/>
            </p:custDataLst>
          </p:nvPr>
        </p:nvSpPr>
        <p:spPr>
          <a:xfrm>
            <a:off x="4498975" y="3349625"/>
            <a:ext cx="2441575" cy="50958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>
              <a:lnSpc>
                <a:spcPct val="120000"/>
              </a:lnSpc>
              <a:buSzTx/>
            </a:pPr>
            <a:r>
              <a:rPr lang="zh-CN" altLang="zh-CN" sz="1600" b="1">
                <a:latin typeface="黑体" panose="02010609060101010101" charset="-122"/>
                <a:ea typeface="黑体" panose="02010609060101010101" charset="-122"/>
              </a:rPr>
              <a:t>6、正文</a:t>
            </a:r>
            <a:endParaRPr lang="zh-CN" altLang="zh-CN" sz="1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6274" name="文本框 27"/>
          <p:cNvSpPr txBox="1"/>
          <p:nvPr>
            <p:custDataLst>
              <p:tags r:id="rId17"/>
            </p:custDataLst>
          </p:nvPr>
        </p:nvSpPr>
        <p:spPr>
          <a:xfrm>
            <a:off x="4802188" y="4902200"/>
            <a:ext cx="2132012" cy="5080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>
              <a:lnSpc>
                <a:spcPct val="120000"/>
              </a:lnSpc>
              <a:buSzTx/>
            </a:pPr>
            <a:r>
              <a:rPr lang="zh-CN" altLang="zh-CN" sz="1600" b="1">
                <a:latin typeface="黑体" panose="02010609060101010101" charset="-122"/>
                <a:ea typeface="黑体" panose="02010609060101010101" charset="-122"/>
              </a:rPr>
              <a:t>10、致谢等</a:t>
            </a:r>
            <a:endParaRPr lang="zh-CN" altLang="zh-CN" sz="1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6275" name="文本框 9"/>
          <p:cNvSpPr txBox="1"/>
          <p:nvPr>
            <p:custDataLst>
              <p:tags r:id="rId18"/>
            </p:custDataLst>
          </p:nvPr>
        </p:nvSpPr>
        <p:spPr>
          <a:xfrm>
            <a:off x="3111500" y="1852613"/>
            <a:ext cx="1360488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r">
              <a:lnSpc>
                <a:spcPct val="120000"/>
              </a:lnSpc>
            </a:pPr>
            <a:r>
              <a:rPr lang="zh-CN" altLang="zh-CN" sz="1900" b="1">
                <a:latin typeface="黑体" panose="02010609060101010101" charset="-122"/>
                <a:ea typeface="黑体" panose="02010609060101010101" charset="-122"/>
              </a:rPr>
              <a:t>1、封面</a:t>
            </a:r>
            <a:endParaRPr lang="zh-CN" altLang="zh-CN" sz="1900" b="1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6276" name="文本框 30"/>
          <p:cNvSpPr txBox="1"/>
          <p:nvPr>
            <p:custDataLst>
              <p:tags r:id="rId19"/>
            </p:custDataLst>
          </p:nvPr>
        </p:nvSpPr>
        <p:spPr>
          <a:xfrm>
            <a:off x="4556125" y="2628900"/>
            <a:ext cx="1608138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>
              <a:lnSpc>
                <a:spcPct val="120000"/>
              </a:lnSpc>
              <a:buSzTx/>
            </a:pPr>
            <a:r>
              <a:rPr lang="zh-CN" altLang="zh-CN" sz="1600" b="1">
                <a:latin typeface="黑体" panose="02010609060101010101" charset="-122"/>
                <a:ea typeface="黑体" panose="02010609060101010101" charset="-122"/>
              </a:rPr>
              <a:t>4、ABSTACT  </a:t>
            </a:r>
            <a:endParaRPr lang="zh-CN" altLang="zh-CN" sz="1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6277" name="文本框 31"/>
          <p:cNvSpPr txBox="1"/>
          <p:nvPr>
            <p:custDataLst>
              <p:tags r:id="rId20"/>
            </p:custDataLst>
          </p:nvPr>
        </p:nvSpPr>
        <p:spPr>
          <a:xfrm>
            <a:off x="3079750" y="3405188"/>
            <a:ext cx="1360488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>
              <a:lnSpc>
                <a:spcPct val="120000"/>
              </a:lnSpc>
              <a:buSzTx/>
            </a:pPr>
            <a:r>
              <a:rPr lang="zh-CN" altLang="zh-CN" sz="1600" b="1">
                <a:latin typeface="黑体" panose="02010609060101010101" charset="-122"/>
                <a:ea typeface="黑体" panose="02010609060101010101" charset="-122"/>
              </a:rPr>
              <a:t> 5、目录</a:t>
            </a:r>
            <a:endParaRPr lang="zh-CN" altLang="zh-CN" sz="1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6278" name="文本框 11"/>
          <p:cNvSpPr txBox="1"/>
          <p:nvPr>
            <p:custDataLst>
              <p:tags r:id="rId21"/>
            </p:custDataLst>
          </p:nvPr>
        </p:nvSpPr>
        <p:spPr>
          <a:xfrm>
            <a:off x="2997200" y="4956175"/>
            <a:ext cx="169227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>
              <a:lnSpc>
                <a:spcPct val="120000"/>
              </a:lnSpc>
              <a:buSzTx/>
            </a:pPr>
            <a:r>
              <a:rPr lang="zh-CN" altLang="zh-CN" sz="1600" b="1">
                <a:latin typeface="黑体" panose="02010609060101010101" charset="-122"/>
                <a:ea typeface="黑体" panose="02010609060101010101" charset="-122"/>
              </a:rPr>
              <a:t>9、在学期间的研究成果 </a:t>
            </a:r>
            <a:endParaRPr lang="zh-CN" altLang="zh-CN" sz="1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6279" name="文本框 38"/>
          <p:cNvSpPr txBox="1"/>
          <p:nvPr>
            <p:custDataLst>
              <p:tags r:id="rId22"/>
            </p:custDataLst>
          </p:nvPr>
        </p:nvSpPr>
        <p:spPr>
          <a:xfrm>
            <a:off x="4579938" y="4181475"/>
            <a:ext cx="189230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>
              <a:lnSpc>
                <a:spcPct val="120000"/>
              </a:lnSpc>
              <a:buSzTx/>
            </a:pPr>
            <a:r>
              <a:rPr lang="zh-CN" altLang="zh-CN" sz="1600" b="1">
                <a:latin typeface="黑体" panose="02010609060101010101" charset="-122"/>
                <a:ea typeface="黑体" panose="02010609060101010101" charset="-122"/>
              </a:rPr>
              <a:t>8、附录（必要时）</a:t>
            </a:r>
            <a:endParaRPr lang="zh-CN" altLang="zh-CN" sz="1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770" name="Rectangle 26"/>
          <p:cNvSpPr/>
          <p:nvPr/>
        </p:nvSpPr>
        <p:spPr>
          <a:xfrm>
            <a:off x="7127240" y="654685"/>
            <a:ext cx="1770380" cy="1219200"/>
          </a:xfrm>
          <a:prstGeom prst="rect">
            <a:avLst/>
          </a:prstGeom>
          <a:blipFill rotWithShape="1">
            <a:blip r:embed="rId23"/>
            <a:stretch>
              <a:fillRect/>
            </a:stretch>
          </a:blipFill>
          <a:ln w="1270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anchor="ctr"/>
          <a:p>
            <a:pPr lvl="0" indent="0" algn="ctr" fontAlgn="base">
              <a:buFont typeface="Arial" panose="020B0604020202020204" pitchFamily="34" charset="0"/>
              <a:buNone/>
            </a:pPr>
            <a:endParaRPr lang="en-US" altLang="zh-CN" strike="noStrike" noProof="1" dirty="0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1" name="文本框 11"/>
          <p:cNvSpPr txBox="1"/>
          <p:nvPr/>
        </p:nvSpPr>
        <p:spPr>
          <a:xfrm>
            <a:off x="2782888" y="2779713"/>
            <a:ext cx="43370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华文隶书" panose="02010800040101010101" charset="-122"/>
                <a:ea typeface="华文隶书" panose="02010800040101010101" charset="-122"/>
              </a:rPr>
              <a:t>二、学位论文排版技巧</a:t>
            </a:r>
            <a:endParaRPr lang="zh-CN" altLang="en-US" sz="2800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3" name="PA_淘宝网chenying0907出品 25"/>
          <p:cNvSpPr txBox="1"/>
          <p:nvPr>
            <p:custDataLst>
              <p:tags r:id="rId1"/>
            </p:custDataLst>
          </p:nvPr>
        </p:nvSpPr>
        <p:spPr>
          <a:xfrm>
            <a:off x="489584" y="13969"/>
            <a:ext cx="3109543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97283" name="图片 1" descr="馆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PA_淘宝网chenying0907出品 25"/>
          <p:cNvSpPr txBox="1"/>
          <p:nvPr>
            <p:custDataLst>
              <p:tags r:id="rId1"/>
            </p:custDataLst>
          </p:nvPr>
        </p:nvSpPr>
        <p:spPr>
          <a:xfrm>
            <a:off x="489584" y="13969"/>
            <a:ext cx="3109543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98306" name="图片 1" descr="馆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07" name="文本框 1"/>
          <p:cNvSpPr txBox="1"/>
          <p:nvPr/>
        </p:nvSpPr>
        <p:spPr>
          <a:xfrm>
            <a:off x="806450" y="684213"/>
            <a:ext cx="2925763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（一）格式显示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8308" name="文本框 2"/>
          <p:cNvSpPr txBox="1"/>
          <p:nvPr/>
        </p:nvSpPr>
        <p:spPr>
          <a:xfrm>
            <a:off x="806450" y="2025650"/>
            <a:ext cx="2476500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选项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视图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格式标记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勾选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全部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8309" name="图片 10"/>
          <p:cNvPicPr>
            <a:picLocks noChangeAspect="1"/>
          </p:cNvPicPr>
          <p:nvPr/>
        </p:nvPicPr>
        <p:blipFill>
          <a:blip r:embed="rId3"/>
          <a:srcRect r="5873" b="21045"/>
          <a:stretch>
            <a:fillRect/>
          </a:stretch>
        </p:blipFill>
        <p:spPr>
          <a:xfrm>
            <a:off x="3365500" y="1190625"/>
            <a:ext cx="5305425" cy="2855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66725" y="4330700"/>
            <a:ext cx="7754938" cy="1439863"/>
            <a:chOff x="1363" y="1862"/>
            <a:chExt cx="12212" cy="2267"/>
          </a:xfrm>
        </p:grpSpPr>
        <p:grpSp>
          <p:nvGrpSpPr>
            <p:cNvPr id="98311" name="组合 2"/>
            <p:cNvGrpSpPr/>
            <p:nvPr/>
          </p:nvGrpSpPr>
          <p:grpSpPr>
            <a:xfrm>
              <a:off x="1363" y="1862"/>
              <a:ext cx="12212" cy="2267"/>
              <a:chOff x="1363" y="1862"/>
              <a:chExt cx="12212" cy="2267"/>
            </a:xfrm>
          </p:grpSpPr>
          <p:sp>
            <p:nvSpPr>
              <p:cNvPr id="98312" name="文本框 4"/>
              <p:cNvSpPr txBox="1"/>
              <p:nvPr/>
            </p:nvSpPr>
            <p:spPr>
              <a:xfrm>
                <a:off x="1363" y="1862"/>
                <a:ext cx="7440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buSzTx/>
                </a:pPr>
                <a:r>
                  <a:rPr lang="en-US" altLang="zh-CN" sz="2000" b="1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2.视图-导航窗格、表格虚框、任务窗格</a:t>
                </a:r>
                <a:endParaRPr lang="en-US" altLang="zh-CN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pic>
            <p:nvPicPr>
              <p:cNvPr id="98313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3" y="2733"/>
                <a:ext cx="11792" cy="139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6" name="矩形 15"/>
            <p:cNvSpPr/>
            <p:nvPr/>
          </p:nvSpPr>
          <p:spPr>
            <a:xfrm>
              <a:off x="4765" y="3208"/>
              <a:ext cx="3594" cy="7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29" name="文本框 1"/>
          <p:cNvSpPr txBox="1"/>
          <p:nvPr/>
        </p:nvSpPr>
        <p:spPr>
          <a:xfrm>
            <a:off x="865188" y="755650"/>
            <a:ext cx="35941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（二）页面设置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9330" name="文本框 99"/>
          <p:cNvSpPr txBox="1"/>
          <p:nvPr/>
        </p:nvSpPr>
        <p:spPr>
          <a:xfrm>
            <a:off x="642938" y="1870075"/>
            <a:ext cx="4743450" cy="300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304800">
              <a:lnSpc>
                <a:spcPct val="150000"/>
              </a:lnSpc>
            </a:pPr>
            <a:r>
              <a:rPr lang="zh-CN" altLang="zh-CN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纸张：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纸型为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A4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（210 mm×297mm）标准，一律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双面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印刷。</a:t>
            </a:r>
            <a:endParaRPr lang="zh-CN" altLang="zh-CN" b="1">
              <a:latin typeface="黑体" panose="02010609060101010101" charset="-122"/>
              <a:ea typeface="黑体" panose="02010609060101010101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页边距的设置：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左边距：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2.5cm，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右边距：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2.5cm，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上边距：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3cm，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下边距：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2.54cm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zh-CN" b="1">
              <a:latin typeface="黑体" panose="02010609060101010101" charset="-122"/>
              <a:ea typeface="黑体" panose="02010609060101010101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装订线位置：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装订线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0cm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zh-CN" b="1">
              <a:latin typeface="黑体" panose="02010609060101010101" charset="-122"/>
              <a:ea typeface="黑体" panose="02010609060101010101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页眉边距：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2cm，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页脚边距：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2cm。</a:t>
            </a:r>
            <a:endParaRPr lang="zh-CN" altLang="zh-CN" b="1">
              <a:latin typeface="黑体" panose="02010609060101010101" charset="-122"/>
              <a:ea typeface="黑体" panose="02010609060101010101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文档网格：</a:t>
            </a: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无网格</a:t>
            </a:r>
            <a:endParaRPr lang="zh-CN" alt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PA_淘宝网chenying0907出品 25"/>
          <p:cNvSpPr txBox="1"/>
          <p:nvPr>
            <p:custDataLst>
              <p:tags r:id="rId1"/>
            </p:custDataLst>
          </p:nvPr>
        </p:nvSpPr>
        <p:spPr>
          <a:xfrm>
            <a:off x="489584" y="13969"/>
            <a:ext cx="3109543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99332" name="图片 1" descr="馆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5773738" y="846138"/>
            <a:ext cx="2984500" cy="1987550"/>
            <a:chOff x="9169" y="1551"/>
            <a:chExt cx="4700" cy="3129"/>
          </a:xfrm>
        </p:grpSpPr>
        <p:pic>
          <p:nvPicPr>
            <p:cNvPr id="99334" name="图片 4"/>
            <p:cNvPicPr>
              <a:picLocks noChangeAspect="1"/>
            </p:cNvPicPr>
            <p:nvPr/>
          </p:nvPicPr>
          <p:blipFill>
            <a:blip r:embed="rId3"/>
            <a:srcRect b="52898"/>
            <a:stretch>
              <a:fillRect/>
            </a:stretch>
          </p:blipFill>
          <p:spPr>
            <a:xfrm>
              <a:off x="9169" y="1551"/>
              <a:ext cx="4700" cy="31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矩形 1"/>
            <p:cNvSpPr/>
            <p:nvPr/>
          </p:nvSpPr>
          <p:spPr>
            <a:xfrm>
              <a:off x="9297" y="2267"/>
              <a:ext cx="4473" cy="13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42330" y="3079750"/>
            <a:ext cx="2522220" cy="2249170"/>
            <a:chOff x="9358" y="4850"/>
            <a:chExt cx="3972" cy="3542"/>
          </a:xfrm>
        </p:grpSpPr>
        <p:grpSp>
          <p:nvGrpSpPr>
            <p:cNvPr id="69640" name="组合 1"/>
            <p:cNvGrpSpPr/>
            <p:nvPr/>
          </p:nvGrpSpPr>
          <p:grpSpPr>
            <a:xfrm>
              <a:off x="9358" y="4850"/>
              <a:ext cx="3972" cy="3543"/>
              <a:chOff x="9896" y="3508"/>
              <a:chExt cx="3972" cy="3543"/>
            </a:xfrm>
          </p:grpSpPr>
          <p:pic>
            <p:nvPicPr>
              <p:cNvPr id="99337" name="图片 5"/>
              <p:cNvPicPr>
                <a:picLocks noChangeAspect="1"/>
              </p:cNvPicPr>
              <p:nvPr/>
            </p:nvPicPr>
            <p:blipFill>
              <a:blip r:embed="rId4"/>
              <a:srcRect b="37816"/>
              <a:stretch>
                <a:fillRect/>
              </a:stretch>
            </p:blipFill>
            <p:spPr>
              <a:xfrm>
                <a:off x="9896" y="3508"/>
                <a:ext cx="3972" cy="354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10070" y="5242"/>
                <a:ext cx="1875" cy="67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0478" y="5040"/>
              <a:ext cx="448" cy="4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3" name="文本框 1"/>
          <p:cNvSpPr txBox="1"/>
          <p:nvPr/>
        </p:nvSpPr>
        <p:spPr>
          <a:xfrm>
            <a:off x="0" y="635000"/>
            <a:ext cx="17621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285750"/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（三）封面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354" name="文本框 4"/>
          <p:cNvSpPr txBox="1"/>
          <p:nvPr/>
        </p:nvSpPr>
        <p:spPr>
          <a:xfrm>
            <a:off x="877888" y="4764088"/>
            <a:ext cx="5502275" cy="506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学硕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专硕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毕业论文封面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不同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355" name="文本框 5"/>
          <p:cNvSpPr txBox="1"/>
          <p:nvPr/>
        </p:nvSpPr>
        <p:spPr>
          <a:xfrm>
            <a:off x="877888" y="5270500"/>
            <a:ext cx="7551737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.有关论文的信息是在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表格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中填写的，需要注意的是论文的题目比较长，需要多行才能显示完整，因此编辑的时候需要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兼顾行高和字体大小。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0356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9713" y="1104900"/>
            <a:ext cx="3235325" cy="397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5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8" y="1104900"/>
            <a:ext cx="2897187" cy="36591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0358" name="组合 1"/>
          <p:cNvGrpSpPr/>
          <p:nvPr/>
        </p:nvGrpSpPr>
        <p:grpSpPr>
          <a:xfrm>
            <a:off x="1958975" y="581025"/>
            <a:ext cx="6397625" cy="460375"/>
            <a:chOff x="3085" y="915"/>
            <a:chExt cx="10076" cy="724"/>
          </a:xfrm>
        </p:grpSpPr>
        <p:sp>
          <p:nvSpPr>
            <p:cNvPr id="9" name="圆角矩形 8"/>
            <p:cNvSpPr/>
            <p:nvPr/>
          </p:nvSpPr>
          <p:spPr>
            <a:xfrm>
              <a:off x="3125" y="959"/>
              <a:ext cx="10037" cy="66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0360" name="文本框 5"/>
            <p:cNvSpPr txBox="1"/>
            <p:nvPr/>
          </p:nvSpPr>
          <p:spPr>
            <a:xfrm>
              <a:off x="3085" y="915"/>
              <a:ext cx="979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山西师范大学研究生院网站主页</a:t>
              </a:r>
              <a:r>
                <a:rPr lang="en-US" altLang="zh-CN" sz="16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---</a:t>
              </a:r>
              <a:r>
                <a:rPr lang="zh-CN" altLang="en-US" sz="16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资料下载</a:t>
              </a:r>
              <a:r>
                <a:rPr lang="en-US" altLang="zh-CN" sz="16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--</a:t>
              </a:r>
              <a:r>
                <a:rPr lang="zh-CN" altLang="en-US" sz="16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论文写作规范、模板</a:t>
              </a:r>
              <a:endParaRPr lang="zh-CN" altLang="en-US" sz="1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3" name="PA_淘宝网chenying0907出品 25"/>
          <p:cNvSpPr txBox="1"/>
          <p:nvPr>
            <p:custDataLst>
              <p:tags r:id="rId3"/>
            </p:custDataLst>
          </p:nvPr>
        </p:nvSpPr>
        <p:spPr>
          <a:xfrm>
            <a:off x="489584" y="13969"/>
            <a:ext cx="3109544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00362" name="图片 1" descr="馆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7" name="文本框 1"/>
          <p:cNvSpPr txBox="1"/>
          <p:nvPr/>
        </p:nvSpPr>
        <p:spPr>
          <a:xfrm>
            <a:off x="498475" y="720725"/>
            <a:ext cx="290671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indent="285750"/>
            <a:r>
              <a:rPr lang="zh-CN" altLang="zh-CN" sz="2400">
                <a:latin typeface="黑体" panose="02010609060101010101" charset="-122"/>
                <a:ea typeface="黑体" panose="02010609060101010101" charset="-122"/>
              </a:rPr>
              <a:t>（四）正文、标题</a:t>
            </a:r>
            <a:endParaRPr lang="en-US" altLang="zh-CN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1378" name="文本框 2"/>
          <p:cNvSpPr txBox="1"/>
          <p:nvPr/>
        </p:nvSpPr>
        <p:spPr>
          <a:xfrm>
            <a:off x="415925" y="1390650"/>
            <a:ext cx="4152900" cy="46609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285750">
              <a:lnSpc>
                <a:spcPct val="150000"/>
              </a:lnSpc>
            </a:pP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一级标题：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另起一页，黑体，三号，加粗居中，单倍行距，段前24磅，段后18磅；章序号与章名间空一个字符；</a:t>
            </a:r>
            <a:endParaRPr lang="zh-CN" altLang="zh-CN" b="1">
              <a:latin typeface="黑体" panose="02010609060101010101" charset="-122"/>
              <a:ea typeface="黑体" panose="02010609060101010101" charset="-122"/>
            </a:endParaRPr>
          </a:p>
          <a:p>
            <a:pPr indent="285750">
              <a:lnSpc>
                <a:spcPct val="150000"/>
              </a:lnSpc>
            </a:pPr>
            <a:endParaRPr lang="zh-CN" altLang="zh-CN" b="1">
              <a:latin typeface="黑体" panose="02010609060101010101" charset="-122"/>
              <a:ea typeface="黑体" panose="02010609060101010101" charset="-122"/>
            </a:endParaRPr>
          </a:p>
          <a:p>
            <a:pPr indent="285750">
              <a:lnSpc>
                <a:spcPct val="150000"/>
              </a:lnSpc>
            </a:pP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二级标题：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顶左，黑体，小三号，单倍行距，段前24磅，段后6磅，序号与题名间空一个字符；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b="1">
              <a:latin typeface="黑体" panose="02010609060101010101" charset="-122"/>
              <a:ea typeface="黑体" panose="02010609060101010101" charset="-122"/>
            </a:endParaRPr>
          </a:p>
          <a:p>
            <a:pPr indent="285750">
              <a:lnSpc>
                <a:spcPct val="150000"/>
              </a:lnSpc>
            </a:pPr>
            <a:endParaRPr lang="zh-CN" altLang="zh-CN" b="1">
              <a:latin typeface="黑体" panose="02010609060101010101" charset="-122"/>
              <a:ea typeface="黑体" panose="02010609060101010101" charset="-122"/>
            </a:endParaRPr>
          </a:p>
          <a:p>
            <a:pPr indent="285750">
              <a:lnSpc>
                <a:spcPct val="150000"/>
              </a:lnSpc>
            </a:pPr>
            <a:r>
              <a:rPr lang="zh-CN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三级标题：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顶左，黑体，四号，单倍行距，段前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磅，段后6磅，序号与题名间空一个字符。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PA_淘宝网chenying0907出品 25"/>
          <p:cNvSpPr txBox="1"/>
          <p:nvPr>
            <p:custDataLst>
              <p:tags r:id="rId1"/>
            </p:custDataLst>
          </p:nvPr>
        </p:nvSpPr>
        <p:spPr>
          <a:xfrm>
            <a:off x="499109" y="-1"/>
            <a:ext cx="3109543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山西师范大学图书馆</a:t>
            </a:r>
            <a:r>
              <a:rPr kumimoji="0" lang="en-US" altLang="zh-CN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n w="10160">
                  <a:solidFill>
                    <a:srgbClr val="B3C1D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 smtClean="0"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1" smtClean="0">
              <a:latin typeface="+mn-ea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01380" name="图片 1" descr="馆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0"/>
            <a:ext cx="423862" cy="411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1381" name="组合 4"/>
          <p:cNvGrpSpPr/>
          <p:nvPr/>
        </p:nvGrpSpPr>
        <p:grpSpPr>
          <a:xfrm>
            <a:off x="4749800" y="581025"/>
            <a:ext cx="3979863" cy="1304925"/>
            <a:chOff x="5972" y="7173"/>
            <a:chExt cx="7637" cy="2055"/>
          </a:xfrm>
        </p:grpSpPr>
        <p:pic>
          <p:nvPicPr>
            <p:cNvPr id="101382" name="图片 1"/>
            <p:cNvPicPr>
              <a:picLocks noChangeAspect="1"/>
            </p:cNvPicPr>
            <p:nvPr/>
          </p:nvPicPr>
          <p:blipFill>
            <a:blip r:embed="rId3"/>
            <a:srcRect l="42146"/>
            <a:stretch>
              <a:fillRect/>
            </a:stretch>
          </p:blipFill>
          <p:spPr>
            <a:xfrm>
              <a:off x="5972" y="7173"/>
              <a:ext cx="7637" cy="20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8442" y="7757"/>
              <a:ext cx="4031" cy="13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49800" y="2119313"/>
            <a:ext cx="3962400" cy="3201987"/>
            <a:chOff x="7335" y="3123"/>
            <a:chExt cx="7064" cy="6584"/>
          </a:xfrm>
        </p:grpSpPr>
        <p:pic>
          <p:nvPicPr>
            <p:cNvPr id="101385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5" y="3123"/>
              <a:ext cx="7065" cy="65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矩形 10"/>
            <p:cNvSpPr/>
            <p:nvPr/>
          </p:nvSpPr>
          <p:spPr>
            <a:xfrm>
              <a:off x="7568" y="5652"/>
              <a:ext cx="6542" cy="13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2" name="矩形 11"/>
            <p:cNvSpPr/>
            <p:nvPr/>
          </p:nvSpPr>
          <p:spPr>
            <a:xfrm>
              <a:off x="7568" y="8496"/>
              <a:ext cx="1938" cy="10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53075" y="3125788"/>
            <a:ext cx="3067050" cy="3051175"/>
            <a:chOff x="8461" y="5467"/>
            <a:chExt cx="4828" cy="4805"/>
          </a:xfrm>
        </p:grpSpPr>
        <p:pic>
          <p:nvPicPr>
            <p:cNvPr id="101389" name="图片 14"/>
            <p:cNvPicPr>
              <a:picLocks noChangeAspect="1"/>
            </p:cNvPicPr>
            <p:nvPr/>
          </p:nvPicPr>
          <p:blipFill>
            <a:blip r:embed="rId5"/>
            <a:srcRect b="18463"/>
            <a:stretch>
              <a:fillRect/>
            </a:stretch>
          </p:blipFill>
          <p:spPr>
            <a:xfrm>
              <a:off x="8461" y="5467"/>
              <a:ext cx="4828" cy="48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矩形 15"/>
            <p:cNvSpPr/>
            <p:nvPr/>
          </p:nvSpPr>
          <p:spPr>
            <a:xfrm>
              <a:off x="8678" y="8406"/>
              <a:ext cx="4511" cy="8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pic>
        <p:nvPicPr>
          <p:cNvPr id="101391" name="图片 4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925" y="1492250"/>
            <a:ext cx="322263" cy="32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92" name="图片 5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8" y="3125788"/>
            <a:ext cx="322262" cy="322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93" name="图片 6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8" y="4775200"/>
            <a:ext cx="322262" cy="323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160007_4*l_h_f*1_2_1"/>
  <p:tag name="KSO_WM_TEMPLATE_CATEGORY" val="diagram"/>
  <p:tag name="KSO_WM_TEMPLATE_INDEX" val="160007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2_1"/>
  <p:tag name="KSO_WM_UNIT_PRESET_TEXT" val="单击此处添加文本具体内容"/>
  <p:tag name="KSO_WM_UNIT_TEXT_FILL_FORE_SCHEMECOLOR_INDEX" val="13"/>
  <p:tag name="KSO_WM_UNIT_TEXT_FILL_TYPE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71_6*l_h_i*1_5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diagram71_6*l_h_i*1_5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71_6*l_h_i*1_6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6_1"/>
  <p:tag name="KSO_WM_UNIT_ID" val="diagram71_6*l_h_i*1_6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04.xml><?xml version="1.0" encoding="utf-8"?>
<p:tagLst xmlns:p="http://schemas.openxmlformats.org/presentationml/2006/main">
  <p:tag name="PA" val="v3.0.1"/>
</p:tagLst>
</file>

<file path=ppt/tags/tag105.xml><?xml version="1.0" encoding="utf-8"?>
<p:tagLst xmlns:p="http://schemas.openxmlformats.org/presentationml/2006/main">
  <p:tag name="PA" val="v3.0.1"/>
</p:tagLst>
</file>

<file path=ppt/tags/tag106.xml><?xml version="1.0" encoding="utf-8"?>
<p:tagLst xmlns:p="http://schemas.openxmlformats.org/presentationml/2006/main">
  <p:tag name="PA" val="v3.0.1"/>
</p:tagLst>
</file>

<file path=ppt/tags/tag107.xml><?xml version="1.0" encoding="utf-8"?>
<p:tagLst xmlns:p="http://schemas.openxmlformats.org/presentationml/2006/main">
  <p:tag name="KSO_WPP_MARK_KEY" val="7bd322fd-8fd4-421f-afea-1bc3ada8e2be"/>
  <p:tag name="COMMONDATA" val="eyJoZGlkIjoiMDBhZjk1YTA2MWFkYzA5ZDZmNTU4MjhjNTgxMjI3MGMifQ=="/>
</p:tagLst>
</file>

<file path=ppt/tags/tag11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i*1_3_1"/>
  <p:tag name="KSO_WM_UNIT_LAYERLEVEL" val="1_1_1"/>
  <p:tag name="KSO_WM_UNIT_HIGHLIGHT" val="0"/>
  <p:tag name="KSO_WM_UNIT_COMPATIB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FILL_FORE_SCHEMECOLOR_INDEX" val="7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i*1_3_2"/>
  <p:tag name="KSO_WM_UNIT_LAYERLEVEL" val="1_1_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FILL_FORE_SCHEMECOLOR_INDEX" val="7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i*1_3_3"/>
  <p:tag name="KSO_WM_UNIT_LAYERLEVEL" val="1_1_1"/>
  <p:tag name="KSO_WM_UNIT_HIGHLIGHT" val="0"/>
  <p:tag name="KSO_WM_UNIT_COMPATIBLE" val="0"/>
  <p:tag name="KSO_WM_UNIT_ISCONTENTSTIT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160007_4*l_h_f*1_3_1"/>
  <p:tag name="KSO_WM_TEMPLATE_CATEGORY" val="diagram"/>
  <p:tag name="KSO_WM_TEMPLATE_INDEX" val="160007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3_1"/>
  <p:tag name="KSO_WM_UNIT_PRESET_TEXT" val="单击此处添加文本具体内容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83_5*l_h_i*1_1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83_5*l_h_i*1_1_2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83_5*l_h_i*1_2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83_5*l_h_i*1_2_2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83_5*l_h_i*1_3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83_5*l_h_i*1_3_2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83_5*l_h_i*1_4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83_5*l_h_i*1_4_2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83_5*l_h_i*1_5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83_5*l_h_i*1_5_2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83_5*l_h_f*1_2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83_5*l_h_f*1_4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83_5*l_h_f*1_1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i*1_1_1"/>
  <p:tag name="KSO_WM_UNIT_LAYERLEVEL" val="1_1_1"/>
  <p:tag name="KSO_WM_UNIT_HIGHLIGHT" val="0"/>
  <p:tag name="KSO_WM_UNIT_COMPATIB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FILL_FORE_SCHEMECOLOR_INDEX" val="5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30.xml><?xml version="1.0" encoding="utf-8"?>
<p:tagLst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83_5*l_h_f*1_3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83_5*l_h_f*1_5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ISCONTENTS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83_5*l_h_a*1_1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33.xml><?xml version="1.0" encoding="utf-8"?>
<p:tagLst xmlns:p="http://schemas.openxmlformats.org/presentationml/2006/main">
  <p:tag name="KSO_WM_UNIT_ISCONTENTS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83_5*l_h_a*1_2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34.xml><?xml version="1.0" encoding="utf-8"?>
<p:tagLst xmlns:p="http://schemas.openxmlformats.org/presentationml/2006/main">
  <p:tag name="KSO_WM_UNIT_ISCONTENTS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83_5*l_h_a*1_3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35.xml><?xml version="1.0" encoding="utf-8"?>
<p:tagLst xmlns:p="http://schemas.openxmlformats.org/presentationml/2006/main">
  <p:tag name="KSO_WM_UNIT_ISCONTENTS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83_5*l_h_a*1_5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36.xml><?xml version="1.0" encoding="utf-8"?>
<p:tagLst xmlns:p="http://schemas.openxmlformats.org/presentationml/2006/main">
  <p:tag name="KSO_WM_UNIT_ISCONTENTS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83_5*l_h_a*1_4_1"/>
  <p:tag name="KSO_WM_TEMPLATE_CATEGORY" val="diagram"/>
  <p:tag name="KSO_WM_TEMPLATE_INDEX" val="28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PA" val="v3.0.1"/>
</p:tagLst>
</file>

<file path=ppt/tags/tag38.xml><?xml version="1.0" encoding="utf-8"?>
<p:tagLst xmlns:p="http://schemas.openxmlformats.org/presentationml/2006/main">
  <p:tag name="PA" val="v3.0.1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i*1_1_2"/>
  <p:tag name="KSO_WM_UNIT_LAYERLEVEL" val="1_1_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KSO_WM_UNIT_TABLE_BEAUTIFY" val="smartTable{64394935-0594-424f-86d9-3ed6060c84d0}"/>
</p:tagLst>
</file>

<file path=ppt/tags/tag43.xml><?xml version="1.0" encoding="utf-8"?>
<p:tagLst xmlns:p="http://schemas.openxmlformats.org/presentationml/2006/main">
  <p:tag name="KSO_WM_UNIT_TABLE_BEAUTIFY" val="smartTable{f74a9d10-59c0-499c-a55c-013b5e68ef6f}"/>
</p:tagLst>
</file>

<file path=ppt/tags/tag44.xml><?xml version="1.0" encoding="utf-8"?>
<p:tagLst xmlns:p="http://schemas.openxmlformats.org/presentationml/2006/main">
  <p:tag name="PA" val="v3.0.1"/>
</p:tagLst>
</file>

<file path=ppt/tags/tag45.xml><?xml version="1.0" encoding="utf-8"?>
<p:tagLst xmlns:p="http://schemas.openxmlformats.org/presentationml/2006/main">
  <p:tag name="PA" val="v3.0.1"/>
</p:tagLst>
</file>

<file path=ppt/tags/tag46.xml><?xml version="1.0" encoding="utf-8"?>
<p:tagLst xmlns:p="http://schemas.openxmlformats.org/presentationml/2006/main">
  <p:tag name="PA" val="v3.0.1"/>
</p:tagLst>
</file>

<file path=ppt/tags/tag47.xml><?xml version="1.0" encoding="utf-8"?>
<p:tagLst xmlns:p="http://schemas.openxmlformats.org/presentationml/2006/main">
  <p:tag name="PA" val="v3.0.1"/>
</p:tagLst>
</file>

<file path=ppt/tags/tag48.xml><?xml version="1.0" encoding="utf-8"?>
<p:tagLst xmlns:p="http://schemas.openxmlformats.org/presentationml/2006/main">
  <p:tag name="PA" val="v3.0.1"/>
</p:tagLst>
</file>

<file path=ppt/tags/tag49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i*1_1_3"/>
  <p:tag name="KSO_WM_UNIT_LAYERLEVEL" val="1_1_1"/>
  <p:tag name="KSO_WM_UNIT_HIGHLIGHT" val="0"/>
  <p:tag name="KSO_WM_UNIT_COMPATIBLE" val="0"/>
  <p:tag name="KSO_WM_UNIT_ISCONTENTSTIT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8711_3*l_h_i*1_1_1"/>
  <p:tag name="KSO_WM_TEMPLATE_CATEGORY" val="diagram"/>
  <p:tag name="KSO_WM_TEMPLATE_INDEX" val="2016871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68711_3*l_h_i*1_1_2"/>
  <p:tag name="KSO_WM_TEMPLATE_CATEGORY" val="diagram"/>
  <p:tag name="KSO_WM_TEMPLATE_INDEX" val="20168711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8711_3*l_h_i*1_2_1"/>
  <p:tag name="KSO_WM_TEMPLATE_CATEGORY" val="diagram"/>
  <p:tag name="KSO_WM_TEMPLATE_INDEX" val="2016871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68711_3*l_h_i*1_2_2"/>
  <p:tag name="KSO_WM_TEMPLATE_CATEGORY" val="diagram"/>
  <p:tag name="KSO_WM_TEMPLATE_INDEX" val="20168711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8711_3*l_h_i*1_4_1"/>
  <p:tag name="KSO_WM_TEMPLATE_CATEGORY" val="diagram"/>
  <p:tag name="KSO_WM_TEMPLATE_INDEX" val="2016871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68711_3*l_h_i*1_4_2"/>
  <p:tag name="KSO_WM_TEMPLATE_CATEGORY" val="diagram"/>
  <p:tag name="KSO_WM_TEMPLATE_INDEX" val="20168711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711_3*l_h_i*1_3_1"/>
  <p:tag name="KSO_WM_TEMPLATE_CATEGORY" val="diagram"/>
  <p:tag name="KSO_WM_TEMPLATE_INDEX" val="2016871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8711_3*l_h_i*1_3_2"/>
  <p:tag name="KSO_WM_TEMPLATE_CATEGORY" val="diagram"/>
  <p:tag name="KSO_WM_TEMPLATE_INDEX" val="2016871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8711_3*l_h_i*1_3_3"/>
  <p:tag name="KSO_WM_TEMPLATE_CATEGORY" val="diagram"/>
  <p:tag name="KSO_WM_TEMPLATE_INDEX" val="2016871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168711_3*l_h_i*1_3_4"/>
  <p:tag name="KSO_WM_TEMPLATE_CATEGORY" val="diagram"/>
  <p:tag name="KSO_WM_TEMPLATE_INDEX" val="20168711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i*1_2_1"/>
  <p:tag name="KSO_WM_UNIT_LAYERLEVEL" val="1_1_1"/>
  <p:tag name="KSO_WM_UNIT_HIGHLIGHT" val="0"/>
  <p:tag name="KSO_WM_UNIT_COMPATIB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UNIT_SUBTYPE" val="a"/>
  <p:tag name="KSO_WM_UNIT_NOCLEAR" val="0"/>
  <p:tag name="KSO_WM_UNIT_VALUE" val="5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8711_3*l_h_f*1_1_1"/>
  <p:tag name="KSO_WM_TEMPLATE_CATEGORY" val="diagram"/>
  <p:tag name="KSO_WM_TEMPLATE_INDEX" val="20168711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SUBTYPE" val="a"/>
  <p:tag name="KSO_WM_UNIT_NOCLEAR" val="0"/>
  <p:tag name="KSO_WM_UNIT_VALUE" val="5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8711_3*l_h_f*1_2_1"/>
  <p:tag name="KSO_WM_TEMPLATE_CATEGORY" val="diagram"/>
  <p:tag name="KSO_WM_TEMPLATE_INDEX" val="20168711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SUBTYPE" val="a"/>
  <p:tag name="KSO_WM_UNIT_NOCLEAR" val="0"/>
  <p:tag name="KSO_WM_UNIT_VALUE" val="5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8711_3*l_h_f*1_3_1"/>
  <p:tag name="KSO_WM_TEMPLATE_CATEGORY" val="diagram"/>
  <p:tag name="KSO_WM_TEMPLATE_INDEX" val="20168711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SUBTYPE" val="a"/>
  <p:tag name="KSO_WM_UNIT_NOCLEAR" val="0"/>
  <p:tag name="KSO_WM_UNIT_VALUE" val="5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68711_3*l_h_f*1_4_1"/>
  <p:tag name="KSO_WM_TEMPLATE_CATEGORY" val="diagram"/>
  <p:tag name="KSO_WM_TEMPLATE_INDEX" val="20168711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PA" val="v3.0.1"/>
</p:tagLst>
</file>

<file path=ppt/tags/tag65.xml><?xml version="1.0" encoding="utf-8"?>
<p:tagLst xmlns:p="http://schemas.openxmlformats.org/presentationml/2006/main">
  <p:tag name="KSO_WM_UNIT_PLACING_PICTURE_USER_VIEWPORT" val="{&quot;height&quot;:8620,&quot;width&quot;:7717.4992125984254}"/>
</p:tagLst>
</file>

<file path=ppt/tags/tag66.xml><?xml version="1.0" encoding="utf-8"?>
<p:tagLst xmlns:p="http://schemas.openxmlformats.org/presentationml/2006/main">
  <p:tag name="KSO_WM_UNIT_PLACING_PICTURE_USER_VIEWPORT" val="{&quot;height&quot;:3256.0003073140751,&quot;width&quot;:4723.5004700407371}"/>
</p:tagLst>
</file>

<file path=ppt/tags/tag67.xml><?xml version="1.0" encoding="utf-8"?>
<p:tagLst xmlns:p="http://schemas.openxmlformats.org/presentationml/2006/main">
  <p:tag name="KSO_WM_UNIT_PLACING_PICTURE_USER_VIEWPORT" val="{&quot;height&quot;:5220,&quot;width&quot;:6780}"/>
</p:tagLst>
</file>

<file path=ppt/tags/tag68.xml><?xml version="1.0" encoding="utf-8"?>
<p:tagLst xmlns:p="http://schemas.openxmlformats.org/presentationml/2006/main">
  <p:tag name="PA" val="v3.0.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44_4*l_h_i*1_1_1"/>
  <p:tag name="KSO_WM_TEMPLATE_CATEGORY" val="diagram"/>
  <p:tag name="KSO_WM_TEMPLATE_INDEX" val="24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i*1_2_2"/>
  <p:tag name="KSO_WM_UNIT_LAYERLEVEL" val="1_1_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FILL_FORE_SCHEMECOLOR_INDEX" val="6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70.xml><?xml version="1.0" encoding="utf-8"?>
<p:tagLst xmlns:p="http://schemas.openxmlformats.org/presentationml/2006/main"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44_4*l_h_f*1_1_1"/>
  <p:tag name="KSO_WM_TEMPLATE_CATEGORY" val="diagram"/>
  <p:tag name="KSO_WM_TEMPLATE_INDEX" val="24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44_4*l_h_i*1_2_1"/>
  <p:tag name="KSO_WM_TEMPLATE_CATEGORY" val="diagram"/>
  <p:tag name="KSO_WM_TEMPLATE_INDEX" val="24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72.xml><?xml version="1.0" encoding="utf-8"?>
<p:tagLst xmlns:p="http://schemas.openxmlformats.org/presentationml/2006/main"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44_4*l_h_f*1_2_1"/>
  <p:tag name="KSO_WM_TEMPLATE_CATEGORY" val="diagram"/>
  <p:tag name="KSO_WM_TEMPLATE_INDEX" val="24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44_4*l_h_i*1_3_1"/>
  <p:tag name="KSO_WM_TEMPLATE_CATEGORY" val="diagram"/>
  <p:tag name="KSO_WM_TEMPLATE_INDEX" val="24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74.xml><?xml version="1.0" encoding="utf-8"?>
<p:tagLst xmlns:p="http://schemas.openxmlformats.org/presentationml/2006/main"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44_4*l_h_f*1_3_1"/>
  <p:tag name="KSO_WM_TEMPLATE_CATEGORY" val="diagram"/>
  <p:tag name="KSO_WM_TEMPLATE_INDEX" val="24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44_4*l_h_i*1_4_1"/>
  <p:tag name="KSO_WM_TEMPLATE_CATEGORY" val="diagram"/>
  <p:tag name="KSO_WM_TEMPLATE_INDEX" val="24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76.xml><?xml version="1.0" encoding="utf-8"?>
<p:tagLst xmlns:p="http://schemas.openxmlformats.org/presentationml/2006/main"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44_4*l_h_f*1_4_1"/>
  <p:tag name="KSO_WM_TEMPLATE_CATEGORY" val="diagram"/>
  <p:tag name="KSO_WM_TEMPLATE_INDEX" val="24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PA" val="v3.0.1"/>
</p:tagLst>
</file>

<file path=ppt/tags/tag78.xml><?xml version="1.0" encoding="utf-8"?>
<p:tagLst xmlns:p="http://schemas.openxmlformats.org/presentationml/2006/main">
  <p:tag name="PA" val="v3.0.1"/>
</p:tagLst>
</file>

<file path=ppt/tags/tag79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i*1_2_3"/>
  <p:tag name="KSO_WM_UNIT_LAYERLEVEL" val="1_1_1"/>
  <p:tag name="KSO_WM_UNIT_HIGHLIGHT" val="0"/>
  <p:tag name="KSO_WM_UNIT_COMPATIBLE" val="0"/>
  <p:tag name="KSO_WM_UNIT_ISCONTENTSTIT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71_6*l_h_i*1_5_2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LINE_FORE_SCHEMECOLOR_INDEX" val="9"/>
  <p:tag name="KSO_WM_UNIT_LINE_FILL_TYPE" val="2"/>
  <p:tag name="KSO_WM_UNIT_TEXT_FILL_FORE_SCHEMECOLOR_INDEX" val="5"/>
  <p:tag name="KSO_WM_UNIT_TEXT_FILL_TYPE" val="1"/>
</p:tagLst>
</file>

<file path=ppt/tags/tag81.xml><?xml version="1.0" encoding="utf-8"?>
<p:tagLst xmlns:p="http://schemas.openxmlformats.org/presentationml/2006/main">
  <p:tag name="KSO_WM_UNIT_NOCLEAR" val="0"/>
  <p:tag name="KSO_WM_UNIT_VALUE" val="6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71_6*l_h_f*1_5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71_6*l_h_i*1_1_2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83.xml><?xml version="1.0" encoding="utf-8"?>
<p:tagLst xmlns:p="http://schemas.openxmlformats.org/presentationml/2006/main">
  <p:tag name="KSO_WM_UNIT_NOCLEAR" val="0"/>
  <p:tag name="KSO_WM_UNIT_VALUE" val="6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1_6*l_h_f*1_1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71_6*l_h_i*1_3_2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TEXT_FILL_FORE_SCHEMECOLOR_INDEX" val="5"/>
  <p:tag name="KSO_WM_UNIT_TEXT_FILL_TYPE" val="1"/>
</p:tagLst>
</file>

<file path=ppt/tags/tag85.xml><?xml version="1.0" encoding="utf-8"?>
<p:tagLst xmlns:p="http://schemas.openxmlformats.org/presentationml/2006/main">
  <p:tag name="KSO_WM_UNIT_NOCLEAR" val="0"/>
  <p:tag name="KSO_WM_UNIT_VALUE" val="6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71_6*l_h_f*1_3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71_6*l_h_i*1_6_2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5"/>
  <p:tag name="KSO_WM_UNIT_TEXT_FILL_TYPE" val="1"/>
</p:tagLst>
</file>

<file path=ppt/tags/tag87.xml><?xml version="1.0" encoding="utf-8"?>
<p:tagLst xmlns:p="http://schemas.openxmlformats.org/presentationml/2006/main">
  <p:tag name="KSO_WM_UNIT_NOCLEAR" val="0"/>
  <p:tag name="KSO_WM_UNIT_VALUE" val="6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71_6*l_h_f*1_6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71_6*l_h_i*1_2_2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5"/>
  <p:tag name="KSO_WM_UNIT_TEXT_FILL_TYPE" val="1"/>
</p:tagLst>
</file>

<file path=ppt/tags/tag89.xml><?xml version="1.0" encoding="utf-8"?>
<p:tagLst xmlns:p="http://schemas.openxmlformats.org/presentationml/2006/main">
  <p:tag name="KSO_WM_UNIT_NOCLEAR" val="0"/>
  <p:tag name="KSO_WM_UNIT_VALUE" val="6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71_6*l_h_f*1_2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160007_4*l_h_f*1_1_1"/>
  <p:tag name="KSO_WM_TEMPLATE_CATEGORY" val="diagram"/>
  <p:tag name="KSO_WM_TEMPLATE_INDEX" val="160007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1_1"/>
  <p:tag name="KSO_WM_UNIT_PRESET_TEXT" val="单击此处添加文本具体内容"/>
  <p:tag name="KSO_WM_UNIT_TEXT_FILL_FORE_SCHEMECOLOR_INDEX" val="13"/>
  <p:tag name="KSO_WM_UNIT_TEXT_FILL_TYPE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71_6*l_h_i*1_4_2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LINE_FORE_SCHEMECOLOR_INDEX" val="8"/>
  <p:tag name="KSO_WM_UNIT_LINE_FILL_TYPE" val="2"/>
  <p:tag name="KSO_WM_UNIT_TEXT_FILL_FORE_SCHEMECOLOR_INDEX" val="5"/>
  <p:tag name="KSO_WM_UNIT_TEXT_FILL_TYPE" val="1"/>
</p:tagLst>
</file>

<file path=ppt/tags/tag91.xml><?xml version="1.0" encoding="utf-8"?>
<p:tagLst xmlns:p="http://schemas.openxmlformats.org/presentationml/2006/main">
  <p:tag name="KSO_WM_UNIT_NOCLEAR" val="0"/>
  <p:tag name="KSO_WM_UNIT_VALUE" val="6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71_6*l_h_f*1_4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1_6*l_h_i*1_1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71_6*l_h_i*1_1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1_6*l_h_i*1_2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71_6*l_h_i*1_2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71_6*l_h_i*1_3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71_6*l_h_i*1_3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71_6*l_h_i*1_4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71_6*l_h_i*1_4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宋体"/>
        <a:ea typeface="Arial"/>
        <a:cs typeface=""/>
      </a:majorFont>
      <a:minorFont>
        <a:latin typeface="宋体"/>
        <a:ea typeface="Arial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宋体"/>
        <a:ea typeface="Arial"/>
        <a:cs typeface=""/>
      </a:majorFont>
      <a:minorFont>
        <a:latin typeface="宋体"/>
        <a:ea typeface="Arial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宋体"/>
        <a:ea typeface="Arial"/>
        <a:cs typeface=""/>
      </a:majorFont>
      <a:minorFont>
        <a:latin typeface="宋体"/>
        <a:ea typeface="Arial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宋体"/>
        <a:ea typeface="Arial"/>
        <a:cs typeface=""/>
      </a:majorFont>
      <a:minorFont>
        <a:latin typeface="宋体"/>
        <a:ea typeface="Arial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宋体"/>
        <a:ea typeface="Arial"/>
        <a:cs typeface=""/>
      </a:majorFont>
      <a:minorFont>
        <a:latin typeface="宋体"/>
        <a:ea typeface="Arial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宋体"/>
        <a:ea typeface="Arial"/>
        <a:cs typeface=""/>
      </a:majorFont>
      <a:minorFont>
        <a:latin typeface="宋体"/>
        <a:ea typeface="Arial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3C1DA"/>
    </a:accent5>
    <a:accent6>
      <a:srgbClr val="AC474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2951</Words>
  <Application>WPS 演示</Application>
  <PresentationFormat/>
  <Paragraphs>364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8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9" baseType="lpstr">
      <vt:lpstr>Arial</vt:lpstr>
      <vt:lpstr>宋体</vt:lpstr>
      <vt:lpstr>Wingdings</vt:lpstr>
      <vt:lpstr>华文细黑</vt:lpstr>
      <vt:lpstr>Arial</vt:lpstr>
      <vt:lpstr>Calibri</vt:lpstr>
      <vt:lpstr>Malgun Gothic</vt:lpstr>
      <vt:lpstr>微软雅黑</vt:lpstr>
      <vt:lpstr>Times New Roman</vt:lpstr>
      <vt:lpstr>华文行楷</vt:lpstr>
      <vt:lpstr>华文隶书</vt:lpstr>
      <vt:lpstr>黑体</vt:lpstr>
      <vt:lpstr>_x000B__x000C_</vt:lpstr>
      <vt:lpstr>Segoe Print</vt:lpstr>
      <vt:lpstr>Arial Unicode MS</vt:lpstr>
      <vt:lpstr>2_Office 主题</vt:lpstr>
      <vt:lpstr>Custom Design</vt:lpstr>
      <vt:lpstr>自定义设计方案</vt:lpstr>
      <vt:lpstr>1_Office 主题</vt:lpstr>
      <vt:lpstr>3_Office 主题</vt:lpstr>
      <vt:lpstr>4_Office 主题</vt:lpstr>
      <vt:lpstr>6_Office 主题</vt:lpstr>
      <vt:lpstr>5_Office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143</cp:revision>
  <dcterms:created xsi:type="dcterms:W3CDTF">2021-02-22T02:12:00Z</dcterms:created>
  <dcterms:modified xsi:type="dcterms:W3CDTF">2023-03-09T08:54:08Z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B9F15EF612D443D1B0947BB5EA258B90</vt:lpwstr>
  </property>
</Properties>
</file>