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4" r:id="rId2"/>
  </p:sldMasterIdLst>
  <p:notesMasterIdLst>
    <p:notesMasterId r:id="rId26"/>
  </p:notesMasterIdLst>
  <p:handoutMasterIdLst>
    <p:handoutMasterId r:id="rId27"/>
  </p:handoutMasterIdLst>
  <p:sldIdLst>
    <p:sldId id="311" r:id="rId3"/>
    <p:sldId id="318" r:id="rId4"/>
    <p:sldId id="312" r:id="rId5"/>
    <p:sldId id="310" r:id="rId6"/>
    <p:sldId id="305" r:id="rId7"/>
    <p:sldId id="306" r:id="rId8"/>
    <p:sldId id="307" r:id="rId9"/>
    <p:sldId id="308" r:id="rId10"/>
    <p:sldId id="313" r:id="rId11"/>
    <p:sldId id="315" r:id="rId12"/>
    <p:sldId id="319" r:id="rId13"/>
    <p:sldId id="320" r:id="rId14"/>
    <p:sldId id="304" r:id="rId15"/>
    <p:sldId id="321" r:id="rId16"/>
    <p:sldId id="325" r:id="rId17"/>
    <p:sldId id="326" r:id="rId18"/>
    <p:sldId id="328" r:id="rId19"/>
    <p:sldId id="329" r:id="rId20"/>
    <p:sldId id="330" r:id="rId21"/>
    <p:sldId id="337" r:id="rId22"/>
    <p:sldId id="332" r:id="rId23"/>
    <p:sldId id="331" r:id="rId24"/>
    <p:sldId id="335" r:id="rId25"/>
  </p:sldIdLst>
  <p:sldSz cx="24384000" cy="13716000"/>
  <p:notesSz cx="6858000" cy="9144000"/>
  <p:defaultTextStyle>
    <a:defPPr>
      <a:defRPr lang="zh-CN"/>
    </a:defPPr>
    <a:lvl1pPr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3478"/>
    <a:srgbClr val="C2D7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122" autoAdjust="0"/>
  </p:normalViewPr>
  <p:slideViewPr>
    <p:cSldViewPr snapToGrid="0" showGuides="1">
      <p:cViewPr>
        <p:scale>
          <a:sx n="40" d="100"/>
          <a:sy n="40" d="100"/>
        </p:scale>
        <p:origin x="-72" y="-1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87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F1DC1-4223-4367-817C-0B04AA0B26F3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2595-C7B5-4179-9DDB-A52E9E7AB0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9">
            <a:extLst>
              <a:ext uri="{FF2B5EF4-FFF2-40B4-BE49-F238E27FC236}">
                <a16:creationId xmlns="" xmlns:a16="http://schemas.microsoft.com/office/drawing/2014/main" id="{F5D36C00-0AD9-4E67-ABBC-2677925E8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30">
            <a:extLst>
              <a:ext uri="{FF2B5EF4-FFF2-40B4-BE49-F238E27FC236}">
                <a16:creationId xmlns="" xmlns:a16="http://schemas.microsoft.com/office/drawing/2014/main" id="{2629D89D-DE93-4828-A685-FD33B133A24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FF3EAB-7849-4D1F-BC45-C2032C6F867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69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590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FF3EAB-7849-4D1F-BC45-C2032C6F867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062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FF3EAB-7849-4D1F-BC45-C2032C6F867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062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FF3EAB-7849-4D1F-BC45-C2032C6F867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FF3EAB-7849-4D1F-BC45-C2032C6F867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019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39371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323151E-EF19-4334-970D-777719BB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</a:lstStyle>
          <a:p>
            <a:pPr>
              <a:defRPr/>
            </a:pPr>
            <a:fld id="{22C74DB9-3C7F-4A4B-A3B5-3389E551457A}" type="datetimeFigureOut">
              <a:rPr lang="zh-CN" altLang="en-US"/>
              <a:pPr>
                <a:defRPr/>
              </a:pPr>
              <a:t>2020-4-5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66CCB7C-1EA0-4796-B3D3-9D09F4C6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B8170A8-071F-449D-AF9C-034FB410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</a:lstStyle>
          <a:p>
            <a:pPr>
              <a:defRPr/>
            </a:pPr>
            <a:fld id="{20E1CD4C-418F-487B-BAB4-07D4489387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915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0">
            <a:extLst>
              <a:ext uri="{FF2B5EF4-FFF2-40B4-BE49-F238E27FC236}">
                <a16:creationId xmlns="" xmlns:a16="http://schemas.microsoft.com/office/drawing/2014/main" id="{AD0F52CA-FA4B-46DF-B5A9-604BB4EA36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0"/>
            <a:ext cx="24212550" cy="13716000"/>
            <a:chOff x="38041" y="0"/>
            <a:chExt cx="12106661" cy="6858000"/>
          </a:xfrm>
        </p:grpSpPr>
        <p:grpSp>
          <p:nvGrpSpPr>
            <p:cNvPr id="3" name="组合 77">
              <a:extLst>
                <a:ext uri="{FF2B5EF4-FFF2-40B4-BE49-F238E27FC236}">
                  <a16:creationId xmlns="" xmlns:a16="http://schemas.microsoft.com/office/drawing/2014/main" id="{F3D7489A-B27A-4DED-95E2-C3231D061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41" y="0"/>
              <a:ext cx="1968559" cy="6858000"/>
              <a:chOff x="38041" y="0"/>
              <a:chExt cx="1968559" cy="6858000"/>
            </a:xfrm>
          </p:grpSpPr>
          <p:cxnSp>
            <p:nvCxnSpPr>
              <p:cNvPr id="159" name="直接连接符 158">
                <a:extLst>
                  <a:ext uri="{FF2B5EF4-FFF2-40B4-BE49-F238E27FC236}">
                    <a16:creationId xmlns="" xmlns:a16="http://schemas.microsoft.com/office/drawing/2014/main" id="{5533266C-4DE4-4DE8-9F07-9B07BC87D88B}"/>
                  </a:ext>
                </a:extLst>
              </p:cNvPr>
              <p:cNvCxnSpPr/>
              <p:nvPr/>
            </p:nvCxnSpPr>
            <p:spPr>
              <a:xfrm>
                <a:off x="3804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="" xmlns:a16="http://schemas.microsoft.com/office/drawing/2014/main" id="{3AFB0C17-599D-49F1-A771-C6589314B270}"/>
                  </a:ext>
                </a:extLst>
              </p:cNvPr>
              <p:cNvCxnSpPr/>
              <p:nvPr/>
            </p:nvCxnSpPr>
            <p:spPr>
              <a:xfrm>
                <a:off x="10630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="" xmlns:a16="http://schemas.microsoft.com/office/drawing/2014/main" id="{C6473230-D5AC-4BF7-8ADE-54DC9104BEDF}"/>
                  </a:ext>
                </a:extLst>
              </p:cNvPr>
              <p:cNvCxnSpPr/>
              <p:nvPr/>
            </p:nvCxnSpPr>
            <p:spPr>
              <a:xfrm>
                <a:off x="17457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="" xmlns:a16="http://schemas.microsoft.com/office/drawing/2014/main" id="{A9D34E2D-E8E2-4FF6-ABC2-F4A52ED226FA}"/>
                  </a:ext>
                </a:extLst>
              </p:cNvPr>
              <p:cNvCxnSpPr/>
              <p:nvPr/>
            </p:nvCxnSpPr>
            <p:spPr>
              <a:xfrm>
                <a:off x="24124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="" xmlns:a16="http://schemas.microsoft.com/office/drawing/2014/main" id="{D20675E7-C85F-46C2-BD45-ACCED87E0648}"/>
                  </a:ext>
                </a:extLst>
              </p:cNvPr>
              <p:cNvCxnSpPr/>
              <p:nvPr/>
            </p:nvCxnSpPr>
            <p:spPr>
              <a:xfrm>
                <a:off x="30951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="" xmlns:a16="http://schemas.microsoft.com/office/drawing/2014/main" id="{ECA5E1A9-EDD6-4A7D-8495-E0832D31618B}"/>
                  </a:ext>
                </a:extLst>
              </p:cNvPr>
              <p:cNvCxnSpPr/>
              <p:nvPr/>
            </p:nvCxnSpPr>
            <p:spPr>
              <a:xfrm>
                <a:off x="37777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="" xmlns:a16="http://schemas.microsoft.com/office/drawing/2014/main" id="{8CC77412-12D2-49DC-84BE-942024165A7A}"/>
                  </a:ext>
                </a:extLst>
              </p:cNvPr>
              <p:cNvCxnSpPr/>
              <p:nvPr/>
            </p:nvCxnSpPr>
            <p:spPr>
              <a:xfrm>
                <a:off x="44604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="" xmlns:a16="http://schemas.microsoft.com/office/drawing/2014/main" id="{EAD20483-5F52-4A6D-B154-5AC65696B5E0}"/>
                  </a:ext>
                </a:extLst>
              </p:cNvPr>
              <p:cNvCxnSpPr/>
              <p:nvPr/>
            </p:nvCxnSpPr>
            <p:spPr>
              <a:xfrm>
                <a:off x="51271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="" xmlns:a16="http://schemas.microsoft.com/office/drawing/2014/main" id="{DEC2923D-028A-4584-A75B-84135AB45048}"/>
                  </a:ext>
                </a:extLst>
              </p:cNvPr>
              <p:cNvCxnSpPr/>
              <p:nvPr/>
            </p:nvCxnSpPr>
            <p:spPr>
              <a:xfrm>
                <a:off x="58098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="" xmlns:a16="http://schemas.microsoft.com/office/drawing/2014/main" id="{B280B637-C4C4-4789-ADDA-BCC242E5573E}"/>
                  </a:ext>
                </a:extLst>
              </p:cNvPr>
              <p:cNvCxnSpPr/>
              <p:nvPr/>
            </p:nvCxnSpPr>
            <p:spPr>
              <a:xfrm>
                <a:off x="64924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="" xmlns:a16="http://schemas.microsoft.com/office/drawing/2014/main" id="{CED11B6F-66F2-4BD5-BFC4-226CC827AE94}"/>
                  </a:ext>
                </a:extLst>
              </p:cNvPr>
              <p:cNvCxnSpPr/>
              <p:nvPr/>
            </p:nvCxnSpPr>
            <p:spPr>
              <a:xfrm>
                <a:off x="71751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="" xmlns:a16="http://schemas.microsoft.com/office/drawing/2014/main" id="{1E9CE6D3-76B1-4E16-B1EB-B1491D5A357C}"/>
                  </a:ext>
                </a:extLst>
              </p:cNvPr>
              <p:cNvCxnSpPr/>
              <p:nvPr/>
            </p:nvCxnSpPr>
            <p:spPr>
              <a:xfrm>
                <a:off x="78419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="" xmlns:a16="http://schemas.microsoft.com/office/drawing/2014/main" id="{D60541A3-7F5B-49FF-8135-96905146BD68}"/>
                  </a:ext>
                </a:extLst>
              </p:cNvPr>
              <p:cNvCxnSpPr/>
              <p:nvPr/>
            </p:nvCxnSpPr>
            <p:spPr>
              <a:xfrm>
                <a:off x="85245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="" xmlns:a16="http://schemas.microsoft.com/office/drawing/2014/main" id="{7026C6D9-C98C-46F8-A3A9-FD649A165725}"/>
                  </a:ext>
                </a:extLst>
              </p:cNvPr>
              <p:cNvCxnSpPr/>
              <p:nvPr/>
            </p:nvCxnSpPr>
            <p:spPr>
              <a:xfrm>
                <a:off x="92071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="" xmlns:a16="http://schemas.microsoft.com/office/drawing/2014/main" id="{AAE2E64D-0C0B-43C2-93F6-03AA6B08B848}"/>
                  </a:ext>
                </a:extLst>
              </p:cNvPr>
              <p:cNvCxnSpPr/>
              <p:nvPr/>
            </p:nvCxnSpPr>
            <p:spPr>
              <a:xfrm>
                <a:off x="98898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="" xmlns:a16="http://schemas.microsoft.com/office/drawing/2014/main" id="{F8D086B8-D70B-4575-A4A2-253A130EB919}"/>
                  </a:ext>
                </a:extLst>
              </p:cNvPr>
              <p:cNvCxnSpPr/>
              <p:nvPr/>
            </p:nvCxnSpPr>
            <p:spPr>
              <a:xfrm>
                <a:off x="105566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="" xmlns:a16="http://schemas.microsoft.com/office/drawing/2014/main" id="{0934C46B-242C-491F-9FD6-E01C642674CB}"/>
                  </a:ext>
                </a:extLst>
              </p:cNvPr>
              <p:cNvCxnSpPr/>
              <p:nvPr/>
            </p:nvCxnSpPr>
            <p:spPr>
              <a:xfrm>
                <a:off x="112392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="" xmlns:a16="http://schemas.microsoft.com/office/drawing/2014/main" id="{D6E741D9-475A-4AAC-ACA4-69C5502061CE}"/>
                  </a:ext>
                </a:extLst>
              </p:cNvPr>
              <p:cNvCxnSpPr/>
              <p:nvPr/>
            </p:nvCxnSpPr>
            <p:spPr>
              <a:xfrm>
                <a:off x="119219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="" xmlns:a16="http://schemas.microsoft.com/office/drawing/2014/main" id="{596A7A78-CA1C-444D-AA9E-F36E7DA80C41}"/>
                  </a:ext>
                </a:extLst>
              </p:cNvPr>
              <p:cNvCxnSpPr/>
              <p:nvPr/>
            </p:nvCxnSpPr>
            <p:spPr>
              <a:xfrm>
                <a:off x="126045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="" xmlns:a16="http://schemas.microsoft.com/office/drawing/2014/main" id="{49521CD9-C853-46D8-AB79-13E2A19CCCD9}"/>
                  </a:ext>
                </a:extLst>
              </p:cNvPr>
              <p:cNvCxnSpPr/>
              <p:nvPr/>
            </p:nvCxnSpPr>
            <p:spPr>
              <a:xfrm>
                <a:off x="132713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="" xmlns:a16="http://schemas.microsoft.com/office/drawing/2014/main" id="{D837FEFC-B9B0-4E39-A53F-5CB306D4A418}"/>
                  </a:ext>
                </a:extLst>
              </p:cNvPr>
              <p:cNvCxnSpPr/>
              <p:nvPr/>
            </p:nvCxnSpPr>
            <p:spPr>
              <a:xfrm>
                <a:off x="139539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="" xmlns:a16="http://schemas.microsoft.com/office/drawing/2014/main" id="{423D4042-667D-4AD6-BAEE-EC7023FF5D60}"/>
                  </a:ext>
                </a:extLst>
              </p:cNvPr>
              <p:cNvCxnSpPr/>
              <p:nvPr/>
            </p:nvCxnSpPr>
            <p:spPr>
              <a:xfrm>
                <a:off x="146366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="" xmlns:a16="http://schemas.microsoft.com/office/drawing/2014/main" id="{88D67234-6B90-4166-830A-89F511740D97}"/>
                  </a:ext>
                </a:extLst>
              </p:cNvPr>
              <p:cNvCxnSpPr/>
              <p:nvPr/>
            </p:nvCxnSpPr>
            <p:spPr>
              <a:xfrm>
                <a:off x="153192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>
                <a:extLst>
                  <a:ext uri="{FF2B5EF4-FFF2-40B4-BE49-F238E27FC236}">
                    <a16:creationId xmlns="" xmlns:a16="http://schemas.microsoft.com/office/drawing/2014/main" id="{2A0E7DEF-9AE7-4FE3-88E7-561111ED6B46}"/>
                  </a:ext>
                </a:extLst>
              </p:cNvPr>
              <p:cNvCxnSpPr/>
              <p:nvPr/>
            </p:nvCxnSpPr>
            <p:spPr>
              <a:xfrm>
                <a:off x="159860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>
                <a:extLst>
                  <a:ext uri="{FF2B5EF4-FFF2-40B4-BE49-F238E27FC236}">
                    <a16:creationId xmlns="" xmlns:a16="http://schemas.microsoft.com/office/drawing/2014/main" id="{2AB10190-C170-4204-B903-3B3907CD44A2}"/>
                  </a:ext>
                </a:extLst>
              </p:cNvPr>
              <p:cNvCxnSpPr/>
              <p:nvPr/>
            </p:nvCxnSpPr>
            <p:spPr>
              <a:xfrm>
                <a:off x="166686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="" xmlns:a16="http://schemas.microsoft.com/office/drawing/2014/main" id="{2652CBBE-2E7B-4E69-819E-C2372E273BAC}"/>
                  </a:ext>
                </a:extLst>
              </p:cNvPr>
              <p:cNvCxnSpPr/>
              <p:nvPr/>
            </p:nvCxnSpPr>
            <p:spPr>
              <a:xfrm>
                <a:off x="173513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="" xmlns:a16="http://schemas.microsoft.com/office/drawing/2014/main" id="{BF9D046C-E00C-4662-A475-392ECBDB55A1}"/>
                  </a:ext>
                </a:extLst>
              </p:cNvPr>
              <p:cNvCxnSpPr/>
              <p:nvPr/>
            </p:nvCxnSpPr>
            <p:spPr>
              <a:xfrm>
                <a:off x="180339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="" xmlns:a16="http://schemas.microsoft.com/office/drawing/2014/main" id="{30EBDDE3-AD42-4A27-9384-FA070FD6F8A8}"/>
                  </a:ext>
                </a:extLst>
              </p:cNvPr>
              <p:cNvCxnSpPr/>
              <p:nvPr/>
            </p:nvCxnSpPr>
            <p:spPr>
              <a:xfrm>
                <a:off x="187007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="" xmlns:a16="http://schemas.microsoft.com/office/drawing/2014/main" id="{558607B6-5CB3-45C5-99F0-A2F40918606A}"/>
                  </a:ext>
                </a:extLst>
              </p:cNvPr>
              <p:cNvCxnSpPr/>
              <p:nvPr/>
            </p:nvCxnSpPr>
            <p:spPr>
              <a:xfrm>
                <a:off x="193833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>
                <a:extLst>
                  <a:ext uri="{FF2B5EF4-FFF2-40B4-BE49-F238E27FC236}">
                    <a16:creationId xmlns="" xmlns:a16="http://schemas.microsoft.com/office/drawing/2014/main" id="{3532C0E9-DAF1-4D38-AA85-D6EC3F790E86}"/>
                  </a:ext>
                </a:extLst>
              </p:cNvPr>
              <p:cNvCxnSpPr/>
              <p:nvPr/>
            </p:nvCxnSpPr>
            <p:spPr>
              <a:xfrm>
                <a:off x="200660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78">
              <a:extLst>
                <a:ext uri="{FF2B5EF4-FFF2-40B4-BE49-F238E27FC236}">
                  <a16:creationId xmlns="" xmlns:a16="http://schemas.microsoft.com/office/drawing/2014/main" id="{952410CE-8C83-47F7-8EAC-95E696DB7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793" y="0"/>
              <a:ext cx="1968559" cy="6858000"/>
              <a:chOff x="38041" y="0"/>
              <a:chExt cx="1968559" cy="6858000"/>
            </a:xfrm>
          </p:grpSpPr>
          <p:cxnSp>
            <p:nvCxnSpPr>
              <p:cNvPr id="129" name="直接连接符 128">
                <a:extLst>
                  <a:ext uri="{FF2B5EF4-FFF2-40B4-BE49-F238E27FC236}">
                    <a16:creationId xmlns="" xmlns:a16="http://schemas.microsoft.com/office/drawing/2014/main" id="{E7EF5E9F-F3BC-4E74-B263-8094A5CDFAD4}"/>
                  </a:ext>
                </a:extLst>
              </p:cNvPr>
              <p:cNvCxnSpPr/>
              <p:nvPr/>
            </p:nvCxnSpPr>
            <p:spPr>
              <a:xfrm>
                <a:off x="3794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="" xmlns:a16="http://schemas.microsoft.com/office/drawing/2014/main" id="{F61405F7-6249-4B60-8979-42E4AD2FC911}"/>
                  </a:ext>
                </a:extLst>
              </p:cNvPr>
              <p:cNvCxnSpPr/>
              <p:nvPr/>
            </p:nvCxnSpPr>
            <p:spPr>
              <a:xfrm>
                <a:off x="10620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="" xmlns:a16="http://schemas.microsoft.com/office/drawing/2014/main" id="{AC190AF2-8F80-42F9-AB0C-B93CFD6FC0EF}"/>
                  </a:ext>
                </a:extLst>
              </p:cNvPr>
              <p:cNvCxnSpPr/>
              <p:nvPr/>
            </p:nvCxnSpPr>
            <p:spPr>
              <a:xfrm>
                <a:off x="17447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="" xmlns:a16="http://schemas.microsoft.com/office/drawing/2014/main" id="{4712C86C-7D83-4CDB-80BF-FF4742E2DDB3}"/>
                  </a:ext>
                </a:extLst>
              </p:cNvPr>
              <p:cNvCxnSpPr/>
              <p:nvPr/>
            </p:nvCxnSpPr>
            <p:spPr>
              <a:xfrm>
                <a:off x="24114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="" xmlns:a16="http://schemas.microsoft.com/office/drawing/2014/main" id="{3927ECEE-22CA-4EC0-AE96-D91D565F3B26}"/>
                  </a:ext>
                </a:extLst>
              </p:cNvPr>
              <p:cNvCxnSpPr/>
              <p:nvPr/>
            </p:nvCxnSpPr>
            <p:spPr>
              <a:xfrm>
                <a:off x="30941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="" xmlns:a16="http://schemas.microsoft.com/office/drawing/2014/main" id="{254D4A21-51D4-461D-BFFE-353DB9ADB146}"/>
                  </a:ext>
                </a:extLst>
              </p:cNvPr>
              <p:cNvCxnSpPr/>
              <p:nvPr/>
            </p:nvCxnSpPr>
            <p:spPr>
              <a:xfrm>
                <a:off x="37767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="" xmlns:a16="http://schemas.microsoft.com/office/drawing/2014/main" id="{CED72810-4B87-4FF1-8281-31F0223CD77D}"/>
                  </a:ext>
                </a:extLst>
              </p:cNvPr>
              <p:cNvCxnSpPr/>
              <p:nvPr/>
            </p:nvCxnSpPr>
            <p:spPr>
              <a:xfrm>
                <a:off x="44594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="" xmlns:a16="http://schemas.microsoft.com/office/drawing/2014/main" id="{484F4FCC-A66C-460A-B61A-3B08D8504EAA}"/>
                  </a:ext>
                </a:extLst>
              </p:cNvPr>
              <p:cNvCxnSpPr/>
              <p:nvPr/>
            </p:nvCxnSpPr>
            <p:spPr>
              <a:xfrm>
                <a:off x="51261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="" xmlns:a16="http://schemas.microsoft.com/office/drawing/2014/main" id="{9754A028-1AEA-4E9D-A685-64E796AEFFCC}"/>
                  </a:ext>
                </a:extLst>
              </p:cNvPr>
              <p:cNvCxnSpPr/>
              <p:nvPr/>
            </p:nvCxnSpPr>
            <p:spPr>
              <a:xfrm>
                <a:off x="58088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="" xmlns:a16="http://schemas.microsoft.com/office/drawing/2014/main" id="{AF1ABA40-05B0-48EB-80F7-46A237E92C1E}"/>
                  </a:ext>
                </a:extLst>
              </p:cNvPr>
              <p:cNvCxnSpPr/>
              <p:nvPr/>
            </p:nvCxnSpPr>
            <p:spPr>
              <a:xfrm>
                <a:off x="64914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="" xmlns:a16="http://schemas.microsoft.com/office/drawing/2014/main" id="{3F582F5C-1513-4C45-A5D2-BF29CC2E2831}"/>
                  </a:ext>
                </a:extLst>
              </p:cNvPr>
              <p:cNvCxnSpPr/>
              <p:nvPr/>
            </p:nvCxnSpPr>
            <p:spPr>
              <a:xfrm>
                <a:off x="71741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="" xmlns:a16="http://schemas.microsoft.com/office/drawing/2014/main" id="{F1B2DBC7-1490-42ED-AADA-7F5767C7574C}"/>
                  </a:ext>
                </a:extLst>
              </p:cNvPr>
              <p:cNvCxnSpPr/>
              <p:nvPr/>
            </p:nvCxnSpPr>
            <p:spPr>
              <a:xfrm>
                <a:off x="78409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="" xmlns:a16="http://schemas.microsoft.com/office/drawing/2014/main" id="{C1364AA9-D2DB-4011-997F-C5622D9A5A41}"/>
                  </a:ext>
                </a:extLst>
              </p:cNvPr>
              <p:cNvCxnSpPr/>
              <p:nvPr/>
            </p:nvCxnSpPr>
            <p:spPr>
              <a:xfrm>
                <a:off x="85235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="" xmlns:a16="http://schemas.microsoft.com/office/drawing/2014/main" id="{71584C64-71C1-4EB7-B4D5-11C35C60DA2A}"/>
                  </a:ext>
                </a:extLst>
              </p:cNvPr>
              <p:cNvCxnSpPr/>
              <p:nvPr/>
            </p:nvCxnSpPr>
            <p:spPr>
              <a:xfrm>
                <a:off x="92062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="" xmlns:a16="http://schemas.microsoft.com/office/drawing/2014/main" id="{241E2A49-FED4-43BB-8BAB-144D562442CE}"/>
                  </a:ext>
                </a:extLst>
              </p:cNvPr>
              <p:cNvCxnSpPr/>
              <p:nvPr/>
            </p:nvCxnSpPr>
            <p:spPr>
              <a:xfrm>
                <a:off x="98888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="" xmlns:a16="http://schemas.microsoft.com/office/drawing/2014/main" id="{1EF9FDA3-9D2C-4D7D-A17E-D26517523F9F}"/>
                  </a:ext>
                </a:extLst>
              </p:cNvPr>
              <p:cNvCxnSpPr/>
              <p:nvPr/>
            </p:nvCxnSpPr>
            <p:spPr>
              <a:xfrm>
                <a:off x="105556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="" xmlns:a16="http://schemas.microsoft.com/office/drawing/2014/main" id="{37D6E942-936B-4E5F-B26A-16F5CCA41ED0}"/>
                  </a:ext>
                </a:extLst>
              </p:cNvPr>
              <p:cNvCxnSpPr/>
              <p:nvPr/>
            </p:nvCxnSpPr>
            <p:spPr>
              <a:xfrm>
                <a:off x="112382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="" xmlns:a16="http://schemas.microsoft.com/office/drawing/2014/main" id="{28E3678E-58AC-46BD-B778-4D2A6D77B7BB}"/>
                  </a:ext>
                </a:extLst>
              </p:cNvPr>
              <p:cNvCxnSpPr/>
              <p:nvPr/>
            </p:nvCxnSpPr>
            <p:spPr>
              <a:xfrm>
                <a:off x="119209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="" xmlns:a16="http://schemas.microsoft.com/office/drawing/2014/main" id="{CF5805E6-5F43-4C38-B14E-B14309831CF1}"/>
                  </a:ext>
                </a:extLst>
              </p:cNvPr>
              <p:cNvCxnSpPr/>
              <p:nvPr/>
            </p:nvCxnSpPr>
            <p:spPr>
              <a:xfrm>
                <a:off x="126035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="" xmlns:a16="http://schemas.microsoft.com/office/drawing/2014/main" id="{00ED4F49-7D39-49D8-B010-92014C86DB99}"/>
                  </a:ext>
                </a:extLst>
              </p:cNvPr>
              <p:cNvCxnSpPr/>
              <p:nvPr/>
            </p:nvCxnSpPr>
            <p:spPr>
              <a:xfrm>
                <a:off x="132703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="" xmlns:a16="http://schemas.microsoft.com/office/drawing/2014/main" id="{77F7C2B3-B896-45E3-8D08-FBDE61C73E59}"/>
                  </a:ext>
                </a:extLst>
              </p:cNvPr>
              <p:cNvCxnSpPr/>
              <p:nvPr/>
            </p:nvCxnSpPr>
            <p:spPr>
              <a:xfrm>
                <a:off x="139529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="" xmlns:a16="http://schemas.microsoft.com/office/drawing/2014/main" id="{8C88CE38-AFDF-45C3-8001-6F3822020206}"/>
                  </a:ext>
                </a:extLst>
              </p:cNvPr>
              <p:cNvCxnSpPr/>
              <p:nvPr/>
            </p:nvCxnSpPr>
            <p:spPr>
              <a:xfrm>
                <a:off x="146356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="" xmlns:a16="http://schemas.microsoft.com/office/drawing/2014/main" id="{6F6F44E1-99EF-440F-8589-B2ADC2BF1D82}"/>
                  </a:ext>
                </a:extLst>
              </p:cNvPr>
              <p:cNvCxnSpPr/>
              <p:nvPr/>
            </p:nvCxnSpPr>
            <p:spPr>
              <a:xfrm>
                <a:off x="153182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="" xmlns:a16="http://schemas.microsoft.com/office/drawing/2014/main" id="{199BB007-3327-4CBE-9A6B-606E039160D2}"/>
                  </a:ext>
                </a:extLst>
              </p:cNvPr>
              <p:cNvCxnSpPr/>
              <p:nvPr/>
            </p:nvCxnSpPr>
            <p:spPr>
              <a:xfrm>
                <a:off x="159850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="" xmlns:a16="http://schemas.microsoft.com/office/drawing/2014/main" id="{E388236B-E592-4E7D-905D-04CC8833CC8E}"/>
                  </a:ext>
                </a:extLst>
              </p:cNvPr>
              <p:cNvCxnSpPr/>
              <p:nvPr/>
            </p:nvCxnSpPr>
            <p:spPr>
              <a:xfrm>
                <a:off x="166676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="" xmlns:a16="http://schemas.microsoft.com/office/drawing/2014/main" id="{E3522DE7-337F-47CC-89EE-B27CC0D890C4}"/>
                  </a:ext>
                </a:extLst>
              </p:cNvPr>
              <p:cNvCxnSpPr/>
              <p:nvPr/>
            </p:nvCxnSpPr>
            <p:spPr>
              <a:xfrm>
                <a:off x="173503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="" xmlns:a16="http://schemas.microsoft.com/office/drawing/2014/main" id="{41EFABE0-8013-47B0-AD8F-A61279FA0567}"/>
                  </a:ext>
                </a:extLst>
              </p:cNvPr>
              <p:cNvCxnSpPr/>
              <p:nvPr/>
            </p:nvCxnSpPr>
            <p:spPr>
              <a:xfrm>
                <a:off x="180329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="" xmlns:a16="http://schemas.microsoft.com/office/drawing/2014/main" id="{FE7904E5-A841-43EC-8413-9BEC43A22939}"/>
                  </a:ext>
                </a:extLst>
              </p:cNvPr>
              <p:cNvCxnSpPr/>
              <p:nvPr/>
            </p:nvCxnSpPr>
            <p:spPr>
              <a:xfrm>
                <a:off x="186997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="" xmlns:a16="http://schemas.microsoft.com/office/drawing/2014/main" id="{B0CF2925-D6E2-4AAC-8842-60808EC72430}"/>
                  </a:ext>
                </a:extLst>
              </p:cNvPr>
              <p:cNvCxnSpPr/>
              <p:nvPr/>
            </p:nvCxnSpPr>
            <p:spPr>
              <a:xfrm>
                <a:off x="193824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="" xmlns:a16="http://schemas.microsoft.com/office/drawing/2014/main" id="{DCB6A21A-C5CF-45EF-A38C-18CE882066A9}"/>
                  </a:ext>
                </a:extLst>
              </p:cNvPr>
              <p:cNvCxnSpPr/>
              <p:nvPr/>
            </p:nvCxnSpPr>
            <p:spPr>
              <a:xfrm>
                <a:off x="200650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组合 109">
              <a:extLst>
                <a:ext uri="{FF2B5EF4-FFF2-40B4-BE49-F238E27FC236}">
                  <a16:creationId xmlns="" xmlns:a16="http://schemas.microsoft.com/office/drawing/2014/main" id="{441F8CD9-35DF-4482-95BB-10F4BE621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441" y="0"/>
              <a:ext cx="1968559" cy="6858000"/>
              <a:chOff x="38041" y="0"/>
              <a:chExt cx="1968559" cy="6858000"/>
            </a:xfrm>
          </p:grpSpPr>
          <p:cxnSp>
            <p:nvCxnSpPr>
              <p:cNvPr id="99" name="直接连接符 98">
                <a:extLst>
                  <a:ext uri="{FF2B5EF4-FFF2-40B4-BE49-F238E27FC236}">
                    <a16:creationId xmlns="" xmlns:a16="http://schemas.microsoft.com/office/drawing/2014/main" id="{7977364F-2FF8-44A9-BC19-1EFB97DE5EED}"/>
                  </a:ext>
                </a:extLst>
              </p:cNvPr>
              <p:cNvCxnSpPr/>
              <p:nvPr/>
            </p:nvCxnSpPr>
            <p:spPr>
              <a:xfrm>
                <a:off x="3817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="" xmlns:a16="http://schemas.microsoft.com/office/drawing/2014/main" id="{70EED6F5-8B53-421C-87CD-24F38D59A067}"/>
                  </a:ext>
                </a:extLst>
              </p:cNvPr>
              <p:cNvCxnSpPr/>
              <p:nvPr/>
            </p:nvCxnSpPr>
            <p:spPr>
              <a:xfrm>
                <a:off x="10643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="" xmlns:a16="http://schemas.microsoft.com/office/drawing/2014/main" id="{872697E7-F793-45E2-A196-45569A57C1B3}"/>
                  </a:ext>
                </a:extLst>
              </p:cNvPr>
              <p:cNvCxnSpPr/>
              <p:nvPr/>
            </p:nvCxnSpPr>
            <p:spPr>
              <a:xfrm>
                <a:off x="17470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="" xmlns:a16="http://schemas.microsoft.com/office/drawing/2014/main" id="{C24DBD8F-893A-4017-9A6C-8E9FC9F76DA9}"/>
                  </a:ext>
                </a:extLst>
              </p:cNvPr>
              <p:cNvCxnSpPr/>
              <p:nvPr/>
            </p:nvCxnSpPr>
            <p:spPr>
              <a:xfrm>
                <a:off x="24137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="" xmlns:a16="http://schemas.microsoft.com/office/drawing/2014/main" id="{B182AE0D-388C-4924-86F2-8CCF8991DA77}"/>
                  </a:ext>
                </a:extLst>
              </p:cNvPr>
              <p:cNvCxnSpPr/>
              <p:nvPr/>
            </p:nvCxnSpPr>
            <p:spPr>
              <a:xfrm>
                <a:off x="30964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="" xmlns:a16="http://schemas.microsoft.com/office/drawing/2014/main" id="{152C1492-A671-4B94-AE40-51985398FDFB}"/>
                  </a:ext>
                </a:extLst>
              </p:cNvPr>
              <p:cNvCxnSpPr/>
              <p:nvPr/>
            </p:nvCxnSpPr>
            <p:spPr>
              <a:xfrm>
                <a:off x="37790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="" xmlns:a16="http://schemas.microsoft.com/office/drawing/2014/main" id="{5E512C3E-60A3-4475-A257-675E05A89B72}"/>
                  </a:ext>
                </a:extLst>
              </p:cNvPr>
              <p:cNvCxnSpPr/>
              <p:nvPr/>
            </p:nvCxnSpPr>
            <p:spPr>
              <a:xfrm>
                <a:off x="44617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="" xmlns:a16="http://schemas.microsoft.com/office/drawing/2014/main" id="{10078665-061C-4078-AAD0-F5FFF9389DC3}"/>
                  </a:ext>
                </a:extLst>
              </p:cNvPr>
              <p:cNvCxnSpPr/>
              <p:nvPr/>
            </p:nvCxnSpPr>
            <p:spPr>
              <a:xfrm>
                <a:off x="51284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="" xmlns:a16="http://schemas.microsoft.com/office/drawing/2014/main" id="{DCF3AB6D-3DF9-4038-BF63-39642E1A624F}"/>
                  </a:ext>
                </a:extLst>
              </p:cNvPr>
              <p:cNvCxnSpPr/>
              <p:nvPr/>
            </p:nvCxnSpPr>
            <p:spPr>
              <a:xfrm>
                <a:off x="58111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="" xmlns:a16="http://schemas.microsoft.com/office/drawing/2014/main" id="{7CBB19E4-B6C2-4FF5-8D42-046212311D89}"/>
                  </a:ext>
                </a:extLst>
              </p:cNvPr>
              <p:cNvCxnSpPr/>
              <p:nvPr/>
            </p:nvCxnSpPr>
            <p:spPr>
              <a:xfrm>
                <a:off x="64937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="" xmlns:a16="http://schemas.microsoft.com/office/drawing/2014/main" id="{F8F2C5F2-5F59-41F6-8BFE-79CD1A648455}"/>
                  </a:ext>
                </a:extLst>
              </p:cNvPr>
              <p:cNvCxnSpPr/>
              <p:nvPr/>
            </p:nvCxnSpPr>
            <p:spPr>
              <a:xfrm>
                <a:off x="71764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="" xmlns:a16="http://schemas.microsoft.com/office/drawing/2014/main" id="{F2226810-C314-4FFB-98E3-CC0C212DA34D}"/>
                  </a:ext>
                </a:extLst>
              </p:cNvPr>
              <p:cNvCxnSpPr/>
              <p:nvPr/>
            </p:nvCxnSpPr>
            <p:spPr>
              <a:xfrm>
                <a:off x="78432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="" xmlns:a16="http://schemas.microsoft.com/office/drawing/2014/main" id="{EC69BE5B-AEF9-4D6C-9522-7222C76D1E92}"/>
                  </a:ext>
                </a:extLst>
              </p:cNvPr>
              <p:cNvCxnSpPr/>
              <p:nvPr/>
            </p:nvCxnSpPr>
            <p:spPr>
              <a:xfrm>
                <a:off x="85258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="" xmlns:a16="http://schemas.microsoft.com/office/drawing/2014/main" id="{777E93CD-C2BE-460F-A66C-DEA350D86561}"/>
                  </a:ext>
                </a:extLst>
              </p:cNvPr>
              <p:cNvCxnSpPr/>
              <p:nvPr/>
            </p:nvCxnSpPr>
            <p:spPr>
              <a:xfrm>
                <a:off x="92085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="" xmlns:a16="http://schemas.microsoft.com/office/drawing/2014/main" id="{A96BA6CC-0150-4268-AF1E-9329CBBE3072}"/>
                  </a:ext>
                </a:extLst>
              </p:cNvPr>
              <p:cNvCxnSpPr/>
              <p:nvPr/>
            </p:nvCxnSpPr>
            <p:spPr>
              <a:xfrm>
                <a:off x="98911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="" xmlns:a16="http://schemas.microsoft.com/office/drawing/2014/main" id="{6191C619-141D-4B49-80B1-C4AACCDCED07}"/>
                  </a:ext>
                </a:extLst>
              </p:cNvPr>
              <p:cNvCxnSpPr/>
              <p:nvPr/>
            </p:nvCxnSpPr>
            <p:spPr>
              <a:xfrm>
                <a:off x="105579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="" xmlns:a16="http://schemas.microsoft.com/office/drawing/2014/main" id="{64C57853-F2E3-4947-AC9D-8BAA32411E1F}"/>
                  </a:ext>
                </a:extLst>
              </p:cNvPr>
              <p:cNvCxnSpPr/>
              <p:nvPr/>
            </p:nvCxnSpPr>
            <p:spPr>
              <a:xfrm>
                <a:off x="112405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="" xmlns:a16="http://schemas.microsoft.com/office/drawing/2014/main" id="{5FF13D88-8F0D-428A-8963-1F694C8F6BA7}"/>
                  </a:ext>
                </a:extLst>
              </p:cNvPr>
              <p:cNvCxnSpPr/>
              <p:nvPr/>
            </p:nvCxnSpPr>
            <p:spPr>
              <a:xfrm>
                <a:off x="119232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="" xmlns:a16="http://schemas.microsoft.com/office/drawing/2014/main" id="{B57C3A34-0B8F-4720-AB45-FD8ECF2F1593}"/>
                  </a:ext>
                </a:extLst>
              </p:cNvPr>
              <p:cNvCxnSpPr/>
              <p:nvPr/>
            </p:nvCxnSpPr>
            <p:spPr>
              <a:xfrm>
                <a:off x="126058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="" xmlns:a16="http://schemas.microsoft.com/office/drawing/2014/main" id="{C2685B7E-D426-4387-BEAF-99B276C5BCA9}"/>
                  </a:ext>
                </a:extLst>
              </p:cNvPr>
              <p:cNvCxnSpPr/>
              <p:nvPr/>
            </p:nvCxnSpPr>
            <p:spPr>
              <a:xfrm>
                <a:off x="132726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="" xmlns:a16="http://schemas.microsoft.com/office/drawing/2014/main" id="{A451E3D6-A7F0-4BC9-833B-08CFC1CE55F5}"/>
                  </a:ext>
                </a:extLst>
              </p:cNvPr>
              <p:cNvCxnSpPr/>
              <p:nvPr/>
            </p:nvCxnSpPr>
            <p:spPr>
              <a:xfrm>
                <a:off x="139552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="" xmlns:a16="http://schemas.microsoft.com/office/drawing/2014/main" id="{BED4EC8E-B4EF-4B84-8FA6-F511C0CFBFCF}"/>
                  </a:ext>
                </a:extLst>
              </p:cNvPr>
              <p:cNvCxnSpPr/>
              <p:nvPr/>
            </p:nvCxnSpPr>
            <p:spPr>
              <a:xfrm>
                <a:off x="146379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="" xmlns:a16="http://schemas.microsoft.com/office/drawing/2014/main" id="{BF331340-A9DF-4D48-9D6B-F39E711F3AA0}"/>
                  </a:ext>
                </a:extLst>
              </p:cNvPr>
              <p:cNvCxnSpPr/>
              <p:nvPr/>
            </p:nvCxnSpPr>
            <p:spPr>
              <a:xfrm>
                <a:off x="153205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="" xmlns:a16="http://schemas.microsoft.com/office/drawing/2014/main" id="{940B9C07-3588-4A86-B335-369EC0567116}"/>
                  </a:ext>
                </a:extLst>
              </p:cNvPr>
              <p:cNvCxnSpPr/>
              <p:nvPr/>
            </p:nvCxnSpPr>
            <p:spPr>
              <a:xfrm>
                <a:off x="159873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="" xmlns:a16="http://schemas.microsoft.com/office/drawing/2014/main" id="{D8A8E665-54BC-4A27-9862-CD736C01464C}"/>
                  </a:ext>
                </a:extLst>
              </p:cNvPr>
              <p:cNvCxnSpPr/>
              <p:nvPr/>
            </p:nvCxnSpPr>
            <p:spPr>
              <a:xfrm>
                <a:off x="166699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="" xmlns:a16="http://schemas.microsoft.com/office/drawing/2014/main" id="{B3084FF0-726C-4875-8599-B1742B606932}"/>
                  </a:ext>
                </a:extLst>
              </p:cNvPr>
              <p:cNvCxnSpPr/>
              <p:nvPr/>
            </p:nvCxnSpPr>
            <p:spPr>
              <a:xfrm>
                <a:off x="173526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="" xmlns:a16="http://schemas.microsoft.com/office/drawing/2014/main" id="{90838D3A-73C1-4D61-B4DD-38B8F1A728C2}"/>
                  </a:ext>
                </a:extLst>
              </p:cNvPr>
              <p:cNvCxnSpPr/>
              <p:nvPr/>
            </p:nvCxnSpPr>
            <p:spPr>
              <a:xfrm>
                <a:off x="180352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="" xmlns:a16="http://schemas.microsoft.com/office/drawing/2014/main" id="{870B6532-D74D-4702-9AA6-7C69E218C213}"/>
                  </a:ext>
                </a:extLst>
              </p:cNvPr>
              <p:cNvCxnSpPr/>
              <p:nvPr/>
            </p:nvCxnSpPr>
            <p:spPr>
              <a:xfrm>
                <a:off x="187020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="" xmlns:a16="http://schemas.microsoft.com/office/drawing/2014/main" id="{A9CF960F-6582-43E6-8C1B-B63AEF2F095A}"/>
                  </a:ext>
                </a:extLst>
              </p:cNvPr>
              <p:cNvCxnSpPr/>
              <p:nvPr/>
            </p:nvCxnSpPr>
            <p:spPr>
              <a:xfrm>
                <a:off x="193847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="" xmlns:a16="http://schemas.microsoft.com/office/drawing/2014/main" id="{628A64E6-A074-4E48-AF4F-CDE2C50C23B5}"/>
                  </a:ext>
                </a:extLst>
              </p:cNvPr>
              <p:cNvCxnSpPr/>
              <p:nvPr/>
            </p:nvCxnSpPr>
            <p:spPr>
              <a:xfrm>
                <a:off x="200673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40">
              <a:extLst>
                <a:ext uri="{FF2B5EF4-FFF2-40B4-BE49-F238E27FC236}">
                  <a16:creationId xmlns="" xmlns:a16="http://schemas.microsoft.com/office/drawing/2014/main" id="{24680D30-5B87-42EB-8EC5-76FF614B7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0"/>
              <a:ext cx="1968559" cy="6858000"/>
              <a:chOff x="38041" y="0"/>
              <a:chExt cx="1968559" cy="6858000"/>
            </a:xfrm>
          </p:grpSpPr>
          <p:cxnSp>
            <p:nvCxnSpPr>
              <p:cNvPr id="69" name="直接连接符 68">
                <a:extLst>
                  <a:ext uri="{FF2B5EF4-FFF2-40B4-BE49-F238E27FC236}">
                    <a16:creationId xmlns="" xmlns:a16="http://schemas.microsoft.com/office/drawing/2014/main" id="{2F981A91-F605-484C-9E1A-6EF4B2B830DA}"/>
                  </a:ext>
                </a:extLst>
              </p:cNvPr>
              <p:cNvCxnSpPr/>
              <p:nvPr/>
            </p:nvCxnSpPr>
            <p:spPr>
              <a:xfrm>
                <a:off x="3817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="" xmlns:a16="http://schemas.microsoft.com/office/drawing/2014/main" id="{22294616-7254-4E93-986E-21551C70FD10}"/>
                  </a:ext>
                </a:extLst>
              </p:cNvPr>
              <p:cNvCxnSpPr/>
              <p:nvPr/>
            </p:nvCxnSpPr>
            <p:spPr>
              <a:xfrm>
                <a:off x="10644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="" xmlns:a16="http://schemas.microsoft.com/office/drawing/2014/main" id="{BB9BE3FD-7BC8-4A41-9C8D-D346A0851286}"/>
                  </a:ext>
                </a:extLst>
              </p:cNvPr>
              <p:cNvCxnSpPr/>
              <p:nvPr/>
            </p:nvCxnSpPr>
            <p:spPr>
              <a:xfrm>
                <a:off x="17470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="" xmlns:a16="http://schemas.microsoft.com/office/drawing/2014/main" id="{0DCC60DB-C121-4FD6-9654-E4A2C9C36280}"/>
                  </a:ext>
                </a:extLst>
              </p:cNvPr>
              <p:cNvCxnSpPr/>
              <p:nvPr/>
            </p:nvCxnSpPr>
            <p:spPr>
              <a:xfrm>
                <a:off x="24138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="" xmlns:a16="http://schemas.microsoft.com/office/drawing/2014/main" id="{32BAE7D5-4030-4F81-9B99-2EFE6E0A5B75}"/>
                  </a:ext>
                </a:extLst>
              </p:cNvPr>
              <p:cNvCxnSpPr/>
              <p:nvPr/>
            </p:nvCxnSpPr>
            <p:spPr>
              <a:xfrm>
                <a:off x="30964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="" xmlns:a16="http://schemas.microsoft.com/office/drawing/2014/main" id="{013C0D40-59F7-4AA5-920B-22DA08046D48}"/>
                  </a:ext>
                </a:extLst>
              </p:cNvPr>
              <p:cNvCxnSpPr/>
              <p:nvPr/>
            </p:nvCxnSpPr>
            <p:spPr>
              <a:xfrm>
                <a:off x="37791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="" xmlns:a16="http://schemas.microsoft.com/office/drawing/2014/main" id="{56E5969B-EB15-40A8-B1E2-C5E502DF0219}"/>
                  </a:ext>
                </a:extLst>
              </p:cNvPr>
              <p:cNvCxnSpPr/>
              <p:nvPr/>
            </p:nvCxnSpPr>
            <p:spPr>
              <a:xfrm>
                <a:off x="44617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="" xmlns:a16="http://schemas.microsoft.com/office/drawing/2014/main" id="{47B19822-8BDA-43F3-BB05-63D806F4CFC9}"/>
                  </a:ext>
                </a:extLst>
              </p:cNvPr>
              <p:cNvCxnSpPr/>
              <p:nvPr/>
            </p:nvCxnSpPr>
            <p:spPr>
              <a:xfrm>
                <a:off x="51285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="" xmlns:a16="http://schemas.microsoft.com/office/drawing/2014/main" id="{F4594634-2F7E-46D2-9D3D-6E52A9C39C30}"/>
                  </a:ext>
                </a:extLst>
              </p:cNvPr>
              <p:cNvCxnSpPr/>
              <p:nvPr/>
            </p:nvCxnSpPr>
            <p:spPr>
              <a:xfrm>
                <a:off x="58111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="" xmlns:a16="http://schemas.microsoft.com/office/drawing/2014/main" id="{515B7709-551E-4A1C-824E-3519F2869241}"/>
                  </a:ext>
                </a:extLst>
              </p:cNvPr>
              <p:cNvCxnSpPr/>
              <p:nvPr/>
            </p:nvCxnSpPr>
            <p:spPr>
              <a:xfrm>
                <a:off x="64938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="" xmlns:a16="http://schemas.microsoft.com/office/drawing/2014/main" id="{1058A0CE-F79C-4583-A985-18B8EB3E0C7E}"/>
                  </a:ext>
                </a:extLst>
              </p:cNvPr>
              <p:cNvCxnSpPr/>
              <p:nvPr/>
            </p:nvCxnSpPr>
            <p:spPr>
              <a:xfrm>
                <a:off x="71764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="" xmlns:a16="http://schemas.microsoft.com/office/drawing/2014/main" id="{219BAAD9-1EB5-4C3C-AC08-7C1010DB6F0C}"/>
                  </a:ext>
                </a:extLst>
              </p:cNvPr>
              <p:cNvCxnSpPr/>
              <p:nvPr/>
            </p:nvCxnSpPr>
            <p:spPr>
              <a:xfrm>
                <a:off x="78432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9D535D4A-DA9C-48AF-BC4C-74DEA6DA9AC1}"/>
                  </a:ext>
                </a:extLst>
              </p:cNvPr>
              <p:cNvCxnSpPr/>
              <p:nvPr/>
            </p:nvCxnSpPr>
            <p:spPr>
              <a:xfrm>
                <a:off x="85258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7BD9DAF2-222D-498F-ACAC-EBABBA579B28}"/>
                  </a:ext>
                </a:extLst>
              </p:cNvPr>
              <p:cNvCxnSpPr/>
              <p:nvPr/>
            </p:nvCxnSpPr>
            <p:spPr>
              <a:xfrm>
                <a:off x="92085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E194335B-B0CD-4C52-AA05-66CDB7CE4EBD}"/>
                  </a:ext>
                </a:extLst>
              </p:cNvPr>
              <p:cNvCxnSpPr/>
              <p:nvPr/>
            </p:nvCxnSpPr>
            <p:spPr>
              <a:xfrm>
                <a:off x="98911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="" xmlns:a16="http://schemas.microsoft.com/office/drawing/2014/main" id="{E26403DA-EE58-41CF-A645-F937084ACF6F}"/>
                  </a:ext>
                </a:extLst>
              </p:cNvPr>
              <p:cNvCxnSpPr/>
              <p:nvPr/>
            </p:nvCxnSpPr>
            <p:spPr>
              <a:xfrm>
                <a:off x="105579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562E8A2E-BE65-4BD4-80B3-8875BDD2DC8A}"/>
                  </a:ext>
                </a:extLst>
              </p:cNvPr>
              <p:cNvCxnSpPr/>
              <p:nvPr/>
            </p:nvCxnSpPr>
            <p:spPr>
              <a:xfrm>
                <a:off x="112406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="" xmlns:a16="http://schemas.microsoft.com/office/drawing/2014/main" id="{103D85A6-8722-4F65-904E-D75949423DCB}"/>
                  </a:ext>
                </a:extLst>
              </p:cNvPr>
              <p:cNvCxnSpPr/>
              <p:nvPr/>
            </p:nvCxnSpPr>
            <p:spPr>
              <a:xfrm>
                <a:off x="119232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="" xmlns:a16="http://schemas.microsoft.com/office/drawing/2014/main" id="{6D48829C-413D-40F6-8A3A-1AEE5217DD73}"/>
                  </a:ext>
                </a:extLst>
              </p:cNvPr>
              <p:cNvCxnSpPr/>
              <p:nvPr/>
            </p:nvCxnSpPr>
            <p:spPr>
              <a:xfrm>
                <a:off x="126058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="" xmlns:a16="http://schemas.microsoft.com/office/drawing/2014/main" id="{828BCCD9-66F2-43AB-8646-696560821AD2}"/>
                  </a:ext>
                </a:extLst>
              </p:cNvPr>
              <p:cNvCxnSpPr/>
              <p:nvPr/>
            </p:nvCxnSpPr>
            <p:spPr>
              <a:xfrm>
                <a:off x="132726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="" xmlns:a16="http://schemas.microsoft.com/office/drawing/2014/main" id="{2CC4596B-7D4D-43AD-B632-1F85C1C50F6F}"/>
                  </a:ext>
                </a:extLst>
              </p:cNvPr>
              <p:cNvCxnSpPr/>
              <p:nvPr/>
            </p:nvCxnSpPr>
            <p:spPr>
              <a:xfrm>
                <a:off x="139553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="" xmlns:a16="http://schemas.microsoft.com/office/drawing/2014/main" id="{8C324B85-5185-4BB9-A7A6-B42AA7DF407D}"/>
                  </a:ext>
                </a:extLst>
              </p:cNvPr>
              <p:cNvCxnSpPr/>
              <p:nvPr/>
            </p:nvCxnSpPr>
            <p:spPr>
              <a:xfrm>
                <a:off x="146379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="" xmlns:a16="http://schemas.microsoft.com/office/drawing/2014/main" id="{17A6120B-B421-4879-80E1-E343BE0EE742}"/>
                  </a:ext>
                </a:extLst>
              </p:cNvPr>
              <p:cNvCxnSpPr/>
              <p:nvPr/>
            </p:nvCxnSpPr>
            <p:spPr>
              <a:xfrm>
                <a:off x="153206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="" xmlns:a16="http://schemas.microsoft.com/office/drawing/2014/main" id="{760326C5-4313-4DC9-9F91-F862FD521BA0}"/>
                  </a:ext>
                </a:extLst>
              </p:cNvPr>
              <p:cNvCxnSpPr/>
              <p:nvPr/>
            </p:nvCxnSpPr>
            <p:spPr>
              <a:xfrm>
                <a:off x="159873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="" xmlns:a16="http://schemas.microsoft.com/office/drawing/2014/main" id="{7E4AEDA4-2B77-4862-8772-64E77A7F04CC}"/>
                  </a:ext>
                </a:extLst>
              </p:cNvPr>
              <p:cNvCxnSpPr/>
              <p:nvPr/>
            </p:nvCxnSpPr>
            <p:spPr>
              <a:xfrm>
                <a:off x="166700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="" xmlns:a16="http://schemas.microsoft.com/office/drawing/2014/main" id="{9852F1C4-4B38-4B96-BA26-C3C6CEDA0D88}"/>
                  </a:ext>
                </a:extLst>
              </p:cNvPr>
              <p:cNvCxnSpPr/>
              <p:nvPr/>
            </p:nvCxnSpPr>
            <p:spPr>
              <a:xfrm>
                <a:off x="173526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="" xmlns:a16="http://schemas.microsoft.com/office/drawing/2014/main" id="{3C7EE809-BA52-4854-ACD7-8A33F0873F33}"/>
                  </a:ext>
                </a:extLst>
              </p:cNvPr>
              <p:cNvCxnSpPr/>
              <p:nvPr/>
            </p:nvCxnSpPr>
            <p:spPr>
              <a:xfrm>
                <a:off x="180353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="" xmlns:a16="http://schemas.microsoft.com/office/drawing/2014/main" id="{04CEBDF0-F88E-40E7-B779-651EFE1A1C61}"/>
                  </a:ext>
                </a:extLst>
              </p:cNvPr>
              <p:cNvCxnSpPr/>
              <p:nvPr/>
            </p:nvCxnSpPr>
            <p:spPr>
              <a:xfrm>
                <a:off x="187020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="" xmlns:a16="http://schemas.microsoft.com/office/drawing/2014/main" id="{34BCAC7F-8A2A-4927-AFC3-C8F154AEA7A9}"/>
                  </a:ext>
                </a:extLst>
              </p:cNvPr>
              <p:cNvCxnSpPr/>
              <p:nvPr/>
            </p:nvCxnSpPr>
            <p:spPr>
              <a:xfrm>
                <a:off x="193847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="" xmlns:a16="http://schemas.microsoft.com/office/drawing/2014/main" id="{D39F81CE-1765-4D43-8F9D-9028B8EBCF81}"/>
                  </a:ext>
                </a:extLst>
              </p:cNvPr>
              <p:cNvCxnSpPr/>
              <p:nvPr/>
            </p:nvCxnSpPr>
            <p:spPr>
              <a:xfrm>
                <a:off x="200673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171">
              <a:extLst>
                <a:ext uri="{FF2B5EF4-FFF2-40B4-BE49-F238E27FC236}">
                  <a16:creationId xmlns="" xmlns:a16="http://schemas.microsoft.com/office/drawing/2014/main" id="{E8379EC4-CF8B-4A07-BE67-0B202636C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9752" y="0"/>
              <a:ext cx="1968559" cy="6858000"/>
              <a:chOff x="38041" y="0"/>
              <a:chExt cx="1968559" cy="6858000"/>
            </a:xfrm>
          </p:grpSpPr>
          <p:cxnSp>
            <p:nvCxnSpPr>
              <p:cNvPr id="39" name="直接连接符 38">
                <a:extLst>
                  <a:ext uri="{FF2B5EF4-FFF2-40B4-BE49-F238E27FC236}">
                    <a16:creationId xmlns="" xmlns:a16="http://schemas.microsoft.com/office/drawing/2014/main" id="{B18C7771-A215-4892-BD49-77EB0DCBC710}"/>
                  </a:ext>
                </a:extLst>
              </p:cNvPr>
              <p:cNvCxnSpPr/>
              <p:nvPr/>
            </p:nvCxnSpPr>
            <p:spPr>
              <a:xfrm>
                <a:off x="3807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6="http://schemas.microsoft.com/office/drawing/2014/main" id="{272C7866-29D9-4B8D-A015-E076B6A1E2CF}"/>
                  </a:ext>
                </a:extLst>
              </p:cNvPr>
              <p:cNvCxnSpPr/>
              <p:nvPr/>
            </p:nvCxnSpPr>
            <p:spPr>
              <a:xfrm>
                <a:off x="10634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6="http://schemas.microsoft.com/office/drawing/2014/main" id="{9B7122A6-B731-4140-A697-F0E6D6B8E9DD}"/>
                  </a:ext>
                </a:extLst>
              </p:cNvPr>
              <p:cNvCxnSpPr/>
              <p:nvPr/>
            </p:nvCxnSpPr>
            <p:spPr>
              <a:xfrm>
                <a:off x="17460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6="http://schemas.microsoft.com/office/drawing/2014/main" id="{E0F2CFE9-AC54-48D5-BA08-4A5AE92A0DA1}"/>
                  </a:ext>
                </a:extLst>
              </p:cNvPr>
              <p:cNvCxnSpPr/>
              <p:nvPr/>
            </p:nvCxnSpPr>
            <p:spPr>
              <a:xfrm>
                <a:off x="24128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6="http://schemas.microsoft.com/office/drawing/2014/main" id="{12EF0E07-08B6-4713-8DEC-B83ACB3FF0AF}"/>
                  </a:ext>
                </a:extLst>
              </p:cNvPr>
              <p:cNvCxnSpPr/>
              <p:nvPr/>
            </p:nvCxnSpPr>
            <p:spPr>
              <a:xfrm>
                <a:off x="30954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6="http://schemas.microsoft.com/office/drawing/2014/main" id="{CB19FFAA-25B8-4D0E-A88F-D7EE22E6F05D}"/>
                  </a:ext>
                </a:extLst>
              </p:cNvPr>
              <p:cNvCxnSpPr/>
              <p:nvPr/>
            </p:nvCxnSpPr>
            <p:spPr>
              <a:xfrm>
                <a:off x="37781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6="http://schemas.microsoft.com/office/drawing/2014/main" id="{7AFD2631-6000-4A78-9DA4-9B4AED900C63}"/>
                  </a:ext>
                </a:extLst>
              </p:cNvPr>
              <p:cNvCxnSpPr/>
              <p:nvPr/>
            </p:nvCxnSpPr>
            <p:spPr>
              <a:xfrm>
                <a:off x="44607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6="http://schemas.microsoft.com/office/drawing/2014/main" id="{22CEE269-5FC6-4319-85F5-62FED2B2BFB9}"/>
                  </a:ext>
                </a:extLst>
              </p:cNvPr>
              <p:cNvCxnSpPr/>
              <p:nvPr/>
            </p:nvCxnSpPr>
            <p:spPr>
              <a:xfrm>
                <a:off x="51275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6="http://schemas.microsoft.com/office/drawing/2014/main" id="{ED4E5213-D266-401A-89A6-417A203F2666}"/>
                  </a:ext>
                </a:extLst>
              </p:cNvPr>
              <p:cNvCxnSpPr/>
              <p:nvPr/>
            </p:nvCxnSpPr>
            <p:spPr>
              <a:xfrm>
                <a:off x="58101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6="http://schemas.microsoft.com/office/drawing/2014/main" id="{2EC2215B-1AE2-4A12-B750-196189363D25}"/>
                  </a:ext>
                </a:extLst>
              </p:cNvPr>
              <p:cNvCxnSpPr/>
              <p:nvPr/>
            </p:nvCxnSpPr>
            <p:spPr>
              <a:xfrm>
                <a:off x="64928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="" xmlns:a16="http://schemas.microsoft.com/office/drawing/2014/main" id="{9ADAB468-83C0-42DB-B7A1-552A63FEEB9B}"/>
                  </a:ext>
                </a:extLst>
              </p:cNvPr>
              <p:cNvCxnSpPr/>
              <p:nvPr/>
            </p:nvCxnSpPr>
            <p:spPr>
              <a:xfrm>
                <a:off x="71754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="" xmlns:a16="http://schemas.microsoft.com/office/drawing/2014/main" id="{00ED2BE1-B63F-47F6-A312-9F093CE91E33}"/>
                  </a:ext>
                </a:extLst>
              </p:cNvPr>
              <p:cNvCxnSpPr/>
              <p:nvPr/>
            </p:nvCxnSpPr>
            <p:spPr>
              <a:xfrm>
                <a:off x="78422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="" xmlns:a16="http://schemas.microsoft.com/office/drawing/2014/main" id="{61E09109-5A0F-4AC7-9FCC-307565043FB8}"/>
                  </a:ext>
                </a:extLst>
              </p:cNvPr>
              <p:cNvCxnSpPr/>
              <p:nvPr/>
            </p:nvCxnSpPr>
            <p:spPr>
              <a:xfrm>
                <a:off x="85248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="" xmlns:a16="http://schemas.microsoft.com/office/drawing/2014/main" id="{DD0A3F37-A83C-47EC-AC11-B54F804DE608}"/>
                  </a:ext>
                </a:extLst>
              </p:cNvPr>
              <p:cNvCxnSpPr/>
              <p:nvPr/>
            </p:nvCxnSpPr>
            <p:spPr>
              <a:xfrm>
                <a:off x="92075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="" xmlns:a16="http://schemas.microsoft.com/office/drawing/2014/main" id="{FB60798F-393F-4F0D-9CAD-BFC5BCD735E6}"/>
                  </a:ext>
                </a:extLst>
              </p:cNvPr>
              <p:cNvCxnSpPr/>
              <p:nvPr/>
            </p:nvCxnSpPr>
            <p:spPr>
              <a:xfrm>
                <a:off x="98901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="" xmlns:a16="http://schemas.microsoft.com/office/drawing/2014/main" id="{93B94F0F-6463-483F-AAFC-44B1B21F81A2}"/>
                  </a:ext>
                </a:extLst>
              </p:cNvPr>
              <p:cNvCxnSpPr/>
              <p:nvPr/>
            </p:nvCxnSpPr>
            <p:spPr>
              <a:xfrm>
                <a:off x="105569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="" xmlns:a16="http://schemas.microsoft.com/office/drawing/2014/main" id="{9F82C13D-80B8-4322-B673-C0F3EB2C5DCC}"/>
                  </a:ext>
                </a:extLst>
              </p:cNvPr>
              <p:cNvCxnSpPr/>
              <p:nvPr/>
            </p:nvCxnSpPr>
            <p:spPr>
              <a:xfrm>
                <a:off x="112396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="" xmlns:a16="http://schemas.microsoft.com/office/drawing/2014/main" id="{EBE216FA-AF6F-4BAD-9466-45079739EC6E}"/>
                  </a:ext>
                </a:extLst>
              </p:cNvPr>
              <p:cNvCxnSpPr/>
              <p:nvPr/>
            </p:nvCxnSpPr>
            <p:spPr>
              <a:xfrm>
                <a:off x="119222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="" xmlns:a16="http://schemas.microsoft.com/office/drawing/2014/main" id="{52C6265C-3531-4E85-BEEF-95EE78F162FD}"/>
                  </a:ext>
                </a:extLst>
              </p:cNvPr>
              <p:cNvCxnSpPr/>
              <p:nvPr/>
            </p:nvCxnSpPr>
            <p:spPr>
              <a:xfrm>
                <a:off x="126049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0B1AF9B0-EBDE-442C-99B0-075DE8C3DC9B}"/>
                  </a:ext>
                </a:extLst>
              </p:cNvPr>
              <p:cNvCxnSpPr/>
              <p:nvPr/>
            </p:nvCxnSpPr>
            <p:spPr>
              <a:xfrm>
                <a:off x="132716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="" xmlns:a16="http://schemas.microsoft.com/office/drawing/2014/main" id="{91C88B1C-BD7D-435F-8B10-6436A13F3E38}"/>
                  </a:ext>
                </a:extLst>
              </p:cNvPr>
              <p:cNvCxnSpPr/>
              <p:nvPr/>
            </p:nvCxnSpPr>
            <p:spPr>
              <a:xfrm>
                <a:off x="139543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="" xmlns:a16="http://schemas.microsoft.com/office/drawing/2014/main" id="{61C88ABE-2BE3-4085-B8D4-E9551EC8614C}"/>
                  </a:ext>
                </a:extLst>
              </p:cNvPr>
              <p:cNvCxnSpPr/>
              <p:nvPr/>
            </p:nvCxnSpPr>
            <p:spPr>
              <a:xfrm>
                <a:off x="146369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="" xmlns:a16="http://schemas.microsoft.com/office/drawing/2014/main" id="{E9369514-20B2-43B9-83B0-896C97DAE89A}"/>
                  </a:ext>
                </a:extLst>
              </p:cNvPr>
              <p:cNvCxnSpPr/>
              <p:nvPr/>
            </p:nvCxnSpPr>
            <p:spPr>
              <a:xfrm>
                <a:off x="153196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="" xmlns:a16="http://schemas.microsoft.com/office/drawing/2014/main" id="{0DB191EC-D294-4F97-B49C-CDC4AB4D9987}"/>
                  </a:ext>
                </a:extLst>
              </p:cNvPr>
              <p:cNvCxnSpPr/>
              <p:nvPr/>
            </p:nvCxnSpPr>
            <p:spPr>
              <a:xfrm>
                <a:off x="159863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174A9C90-B804-4630-BDBC-C7CCB64C1C5E}"/>
                  </a:ext>
                </a:extLst>
              </p:cNvPr>
              <p:cNvCxnSpPr/>
              <p:nvPr/>
            </p:nvCxnSpPr>
            <p:spPr>
              <a:xfrm>
                <a:off x="166690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="" xmlns:a16="http://schemas.microsoft.com/office/drawing/2014/main" id="{1132DD80-B31F-4D15-B885-06E8C421F72D}"/>
                  </a:ext>
                </a:extLst>
              </p:cNvPr>
              <p:cNvCxnSpPr/>
              <p:nvPr/>
            </p:nvCxnSpPr>
            <p:spPr>
              <a:xfrm>
                <a:off x="173516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="" xmlns:a16="http://schemas.microsoft.com/office/drawing/2014/main" id="{564A44FF-3747-4407-A822-4B8D026C42A2}"/>
                  </a:ext>
                </a:extLst>
              </p:cNvPr>
              <p:cNvCxnSpPr/>
              <p:nvPr/>
            </p:nvCxnSpPr>
            <p:spPr>
              <a:xfrm>
                <a:off x="180343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="" xmlns:a16="http://schemas.microsoft.com/office/drawing/2014/main" id="{24F14725-BB48-4921-A0F9-C54AC0362117}"/>
                  </a:ext>
                </a:extLst>
              </p:cNvPr>
              <p:cNvCxnSpPr/>
              <p:nvPr/>
            </p:nvCxnSpPr>
            <p:spPr>
              <a:xfrm>
                <a:off x="187010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="" xmlns:a16="http://schemas.microsoft.com/office/drawing/2014/main" id="{14395E57-AC18-4EB8-9488-116F23B3B00B}"/>
                  </a:ext>
                </a:extLst>
              </p:cNvPr>
              <p:cNvCxnSpPr/>
              <p:nvPr/>
            </p:nvCxnSpPr>
            <p:spPr>
              <a:xfrm>
                <a:off x="193837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="" xmlns:a16="http://schemas.microsoft.com/office/drawing/2014/main" id="{745E5755-5B7E-4450-8059-78D6C5D24AB6}"/>
                  </a:ext>
                </a:extLst>
              </p:cNvPr>
              <p:cNvCxnSpPr/>
              <p:nvPr/>
            </p:nvCxnSpPr>
            <p:spPr>
              <a:xfrm>
                <a:off x="200663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202">
              <a:extLst>
                <a:ext uri="{FF2B5EF4-FFF2-40B4-BE49-F238E27FC236}">
                  <a16:creationId xmlns="" xmlns:a16="http://schemas.microsoft.com/office/drawing/2014/main" id="{1E0B0639-64E5-407E-837C-087833B65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6143" y="0"/>
              <a:ext cx="1968559" cy="6858000"/>
              <a:chOff x="38041" y="0"/>
              <a:chExt cx="1968559" cy="685800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="" xmlns:a16="http://schemas.microsoft.com/office/drawing/2014/main" id="{B11011E9-FB53-429E-94D4-68E16100B084}"/>
                  </a:ext>
                </a:extLst>
              </p:cNvPr>
              <p:cNvCxnSpPr/>
              <p:nvPr/>
            </p:nvCxnSpPr>
            <p:spPr>
              <a:xfrm>
                <a:off x="3803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6="http://schemas.microsoft.com/office/drawing/2014/main" id="{7399BC82-0F88-421C-9C36-EA7C414707BC}"/>
                  </a:ext>
                </a:extLst>
              </p:cNvPr>
              <p:cNvCxnSpPr/>
              <p:nvPr/>
            </p:nvCxnSpPr>
            <p:spPr>
              <a:xfrm>
                <a:off x="10630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6="http://schemas.microsoft.com/office/drawing/2014/main" id="{F7759F86-80D6-448A-9D13-C66D538C157A}"/>
                  </a:ext>
                </a:extLst>
              </p:cNvPr>
              <p:cNvCxnSpPr/>
              <p:nvPr/>
            </p:nvCxnSpPr>
            <p:spPr>
              <a:xfrm>
                <a:off x="17456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6="http://schemas.microsoft.com/office/drawing/2014/main" id="{4BC652AB-10FB-4BDF-B21B-A88CE65FC311}"/>
                  </a:ext>
                </a:extLst>
              </p:cNvPr>
              <p:cNvCxnSpPr/>
              <p:nvPr/>
            </p:nvCxnSpPr>
            <p:spPr>
              <a:xfrm>
                <a:off x="24124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6="http://schemas.microsoft.com/office/drawing/2014/main" id="{79D104EC-7007-466A-B63C-B3FBF97D486D}"/>
                  </a:ext>
                </a:extLst>
              </p:cNvPr>
              <p:cNvCxnSpPr/>
              <p:nvPr/>
            </p:nvCxnSpPr>
            <p:spPr>
              <a:xfrm>
                <a:off x="30950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6="http://schemas.microsoft.com/office/drawing/2014/main" id="{60FBCFD5-23F4-4F08-A3FF-A563FCAB37ED}"/>
                  </a:ext>
                </a:extLst>
              </p:cNvPr>
              <p:cNvCxnSpPr/>
              <p:nvPr/>
            </p:nvCxnSpPr>
            <p:spPr>
              <a:xfrm>
                <a:off x="37777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6="http://schemas.microsoft.com/office/drawing/2014/main" id="{CCF1F2D6-B453-409F-BC10-4CA5C12C7B8A}"/>
                  </a:ext>
                </a:extLst>
              </p:cNvPr>
              <p:cNvCxnSpPr/>
              <p:nvPr/>
            </p:nvCxnSpPr>
            <p:spPr>
              <a:xfrm>
                <a:off x="44603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57D592E2-02D1-447E-A0BC-DB437D3F48FB}"/>
                  </a:ext>
                </a:extLst>
              </p:cNvPr>
              <p:cNvCxnSpPr/>
              <p:nvPr/>
            </p:nvCxnSpPr>
            <p:spPr>
              <a:xfrm>
                <a:off x="51271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6="http://schemas.microsoft.com/office/drawing/2014/main" id="{D71E8F18-FEFC-434B-B590-0F19900590B5}"/>
                  </a:ext>
                </a:extLst>
              </p:cNvPr>
              <p:cNvCxnSpPr/>
              <p:nvPr/>
            </p:nvCxnSpPr>
            <p:spPr>
              <a:xfrm>
                <a:off x="58097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6="http://schemas.microsoft.com/office/drawing/2014/main" id="{83BB5D41-F917-4E7E-8531-5CC54BA7BD08}"/>
                  </a:ext>
                </a:extLst>
              </p:cNvPr>
              <p:cNvCxnSpPr/>
              <p:nvPr/>
            </p:nvCxnSpPr>
            <p:spPr>
              <a:xfrm>
                <a:off x="64924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6="http://schemas.microsoft.com/office/drawing/2014/main" id="{BC8C0076-C3D0-42CB-B7FD-EBCBB2A14DD1}"/>
                  </a:ext>
                </a:extLst>
              </p:cNvPr>
              <p:cNvCxnSpPr/>
              <p:nvPr/>
            </p:nvCxnSpPr>
            <p:spPr>
              <a:xfrm>
                <a:off x="71750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6="http://schemas.microsoft.com/office/drawing/2014/main" id="{9C961ABC-85D7-43BC-BABE-611E4CBD7747}"/>
                  </a:ext>
                </a:extLst>
              </p:cNvPr>
              <p:cNvCxnSpPr/>
              <p:nvPr/>
            </p:nvCxnSpPr>
            <p:spPr>
              <a:xfrm>
                <a:off x="78418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6="http://schemas.microsoft.com/office/drawing/2014/main" id="{22CC7851-6D77-48FD-A59E-A2EE3DD8AC06}"/>
                  </a:ext>
                </a:extLst>
              </p:cNvPr>
              <p:cNvCxnSpPr/>
              <p:nvPr/>
            </p:nvCxnSpPr>
            <p:spPr>
              <a:xfrm>
                <a:off x="85245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6="http://schemas.microsoft.com/office/drawing/2014/main" id="{1E4BC3B7-69AA-4B88-8678-894F89370162}"/>
                  </a:ext>
                </a:extLst>
              </p:cNvPr>
              <p:cNvCxnSpPr/>
              <p:nvPr/>
            </p:nvCxnSpPr>
            <p:spPr>
              <a:xfrm>
                <a:off x="92071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C341EB4E-8985-4EE0-8712-DE8FC6877CAA}"/>
                  </a:ext>
                </a:extLst>
              </p:cNvPr>
              <p:cNvCxnSpPr/>
              <p:nvPr/>
            </p:nvCxnSpPr>
            <p:spPr>
              <a:xfrm>
                <a:off x="98898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75F32AE3-A74C-4AFC-98B0-E0B26A7A8FC8}"/>
                  </a:ext>
                </a:extLst>
              </p:cNvPr>
              <p:cNvCxnSpPr/>
              <p:nvPr/>
            </p:nvCxnSpPr>
            <p:spPr>
              <a:xfrm>
                <a:off x="1055657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6="http://schemas.microsoft.com/office/drawing/2014/main" id="{FAD9DA70-9E14-43AC-AC95-4546AC362E1C}"/>
                  </a:ext>
                </a:extLst>
              </p:cNvPr>
              <p:cNvCxnSpPr/>
              <p:nvPr/>
            </p:nvCxnSpPr>
            <p:spPr>
              <a:xfrm>
                <a:off x="112392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6="http://schemas.microsoft.com/office/drawing/2014/main" id="{F4C06D20-506C-4554-AA21-0049AE8B4A4D}"/>
                  </a:ext>
                </a:extLst>
              </p:cNvPr>
              <p:cNvCxnSpPr/>
              <p:nvPr/>
            </p:nvCxnSpPr>
            <p:spPr>
              <a:xfrm>
                <a:off x="1192186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90A40547-2101-42FC-8F26-47B0F3BB5C26}"/>
                  </a:ext>
                </a:extLst>
              </p:cNvPr>
              <p:cNvCxnSpPr/>
              <p:nvPr/>
            </p:nvCxnSpPr>
            <p:spPr>
              <a:xfrm>
                <a:off x="126045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6="http://schemas.microsoft.com/office/drawing/2014/main" id="{CCB8FA10-0CD4-4D42-9489-A15393720B0A}"/>
                  </a:ext>
                </a:extLst>
              </p:cNvPr>
              <p:cNvCxnSpPr/>
              <p:nvPr/>
            </p:nvCxnSpPr>
            <p:spPr>
              <a:xfrm>
                <a:off x="132712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6="http://schemas.microsoft.com/office/drawing/2014/main" id="{F0A32D47-E4C9-4691-A118-75BD4EC05052}"/>
                  </a:ext>
                </a:extLst>
              </p:cNvPr>
              <p:cNvCxnSpPr/>
              <p:nvPr/>
            </p:nvCxnSpPr>
            <p:spPr>
              <a:xfrm>
                <a:off x="139539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6="http://schemas.microsoft.com/office/drawing/2014/main" id="{6131F22D-F738-48D0-BBD1-2E7767D8DEA6}"/>
                  </a:ext>
                </a:extLst>
              </p:cNvPr>
              <p:cNvCxnSpPr/>
              <p:nvPr/>
            </p:nvCxnSpPr>
            <p:spPr>
              <a:xfrm>
                <a:off x="1463658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6="http://schemas.microsoft.com/office/drawing/2014/main" id="{8D2F07B9-4C94-46F1-9473-FCB39CA5C2B1}"/>
                  </a:ext>
                </a:extLst>
              </p:cNvPr>
              <p:cNvCxnSpPr/>
              <p:nvPr/>
            </p:nvCxnSpPr>
            <p:spPr>
              <a:xfrm>
                <a:off x="1531922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6="http://schemas.microsoft.com/office/drawing/2014/main" id="{41B635AF-569B-4F4B-B505-58FFA7370108}"/>
                  </a:ext>
                </a:extLst>
              </p:cNvPr>
              <p:cNvCxnSpPr/>
              <p:nvPr/>
            </p:nvCxnSpPr>
            <p:spPr>
              <a:xfrm>
                <a:off x="159859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6="http://schemas.microsoft.com/office/drawing/2014/main" id="{B3B7D4AE-4DE1-437B-BF4F-5096129758F2}"/>
                  </a:ext>
                </a:extLst>
              </p:cNvPr>
              <p:cNvCxnSpPr/>
              <p:nvPr/>
            </p:nvCxnSpPr>
            <p:spPr>
              <a:xfrm>
                <a:off x="1666864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6="http://schemas.microsoft.com/office/drawing/2014/main" id="{6AA29B98-BFBC-457A-99CE-843BE00080DD}"/>
                  </a:ext>
                </a:extLst>
              </p:cNvPr>
              <p:cNvCxnSpPr/>
              <p:nvPr/>
            </p:nvCxnSpPr>
            <p:spPr>
              <a:xfrm>
                <a:off x="1735129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6="http://schemas.microsoft.com/office/drawing/2014/main" id="{32571B24-1F50-410B-9C40-623EA074117D}"/>
                  </a:ext>
                </a:extLst>
              </p:cNvPr>
              <p:cNvCxnSpPr/>
              <p:nvPr/>
            </p:nvCxnSpPr>
            <p:spPr>
              <a:xfrm>
                <a:off x="1803393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6="http://schemas.microsoft.com/office/drawing/2014/main" id="{B4E0CC88-C59E-468E-83F0-706A669314C7}"/>
                  </a:ext>
                </a:extLst>
              </p:cNvPr>
              <p:cNvCxnSpPr/>
              <p:nvPr/>
            </p:nvCxnSpPr>
            <p:spPr>
              <a:xfrm>
                <a:off x="1870071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6="http://schemas.microsoft.com/office/drawing/2014/main" id="{D37106CF-3AC6-4A95-8C70-8ED64E4836BA}"/>
                  </a:ext>
                </a:extLst>
              </p:cNvPr>
              <p:cNvCxnSpPr/>
              <p:nvPr/>
            </p:nvCxnSpPr>
            <p:spPr>
              <a:xfrm>
                <a:off x="1938335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6="http://schemas.microsoft.com/office/drawing/2014/main" id="{9C958F61-0776-4D2D-A7AE-5F2F26482D85}"/>
                  </a:ext>
                </a:extLst>
              </p:cNvPr>
              <p:cNvCxnSpPr/>
              <p:nvPr/>
            </p:nvCxnSpPr>
            <p:spPr>
              <a:xfrm>
                <a:off x="2006600" y="0"/>
                <a:ext cx="0" cy="6858000"/>
              </a:xfrm>
              <a:prstGeom prst="line">
                <a:avLst/>
              </a:prstGeom>
              <a:ln w="19050">
                <a:solidFill>
                  <a:srgbClr val="CDDBE5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28814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6ACCB1D6-D050-4158-988A-BCD6D4456A7E}" type="datetimeFigureOut">
              <a:rPr lang="zh-CN" altLang="en-US"/>
              <a:pPr>
                <a:defRPr/>
              </a:pPr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2446D093-6EAC-41DB-90AE-D1C32366CB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3534B184-C50B-4FB1-99BA-EC85E45B2989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lIns="182880" tIns="91440" rIns="182880" bIns="91440"/>
          <a:lstStyle/>
          <a:p>
            <a:fld id="{E672638F-5CE4-438D-8CD1-75873BF62AF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183340" y="1664306"/>
            <a:ext cx="218918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5084454" y="863539"/>
            <a:ext cx="0" cy="606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4025251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4379260" cy="13716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8206798" y="3639004"/>
            <a:ext cx="7970404" cy="1730272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206798" y="6614639"/>
            <a:ext cx="7970404" cy="621742"/>
          </a:xfrm>
        </p:spPr>
        <p:txBody>
          <a:bodyPr vert="horz" lIns="182880" tIns="91440" rIns="182880" bIns="91440" rtlCol="0">
            <a:normAutofit/>
          </a:bodyPr>
          <a:lstStyle>
            <a:lvl1pPr marL="457200" marR="0" indent="-45720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3200" smtClean="0">
                <a:solidFill>
                  <a:schemeClr val="tx1"/>
                </a:solidFill>
              </a:defRPr>
            </a:lvl1pPr>
            <a:lvl2pPr>
              <a:defRPr lang="zh-CN" altLang="en-US" sz="4000" smtClean="0"/>
            </a:lvl2pPr>
            <a:lvl3pPr>
              <a:defRPr lang="zh-CN" altLang="en-US" sz="3600" smtClean="0"/>
            </a:lvl3pPr>
            <a:lvl4pPr>
              <a:defRPr lang="zh-CN" altLang="en-US" sz="3200" smtClean="0"/>
            </a:lvl4pPr>
            <a:lvl5pPr>
              <a:defRPr lang="zh-CN" altLang="en-US" sz="32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206798" y="7245907"/>
            <a:ext cx="7970404" cy="621742"/>
          </a:xfrm>
        </p:spPr>
        <p:txBody>
          <a:bodyPr vert="horz" lIns="182880" tIns="91440" rIns="182880" bIns="91440" rtlCol="0">
            <a:normAutofit/>
          </a:bodyPr>
          <a:lstStyle>
            <a:lvl1pPr marL="0" indent="0" algn="ctr">
              <a:buNone/>
              <a:defRPr lang="zh-CN" altLang="en-US" sz="3200" smtClean="0">
                <a:solidFill>
                  <a:schemeClr val="tx1"/>
                </a:solidFill>
              </a:defRPr>
            </a:lvl1pPr>
            <a:lvl2pPr>
              <a:defRPr lang="zh-CN" altLang="en-US" sz="4000" smtClean="0"/>
            </a:lvl2pPr>
            <a:lvl3pPr>
              <a:defRPr lang="zh-CN" altLang="en-US" sz="3600" smtClean="0"/>
            </a:lvl3pPr>
            <a:lvl4pPr>
              <a:defRPr lang="zh-CN" altLang="en-US" sz="3200" smtClean="0"/>
            </a:lvl4pPr>
            <a:lvl5pPr>
              <a:defRPr lang="zh-CN" altLang="en-US" sz="3200"/>
            </a:lvl5pPr>
          </a:lstStyle>
          <a:p>
            <a:pPr marL="457200" marR="0" lvl="0" indent="-4572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="" xmlns:a16="http://schemas.microsoft.com/office/drawing/2014/main" id="{453A08C3-113A-4752-81E4-9A9A2C5932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0700" y="571500"/>
            <a:ext cx="20815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Helvetica Light"/>
              </a:rPr>
              <a:t>标题文本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="" xmlns:a16="http://schemas.microsoft.com/office/drawing/2014/main" id="{E8E641B7-7133-4874-9C78-D8D209DACF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90700" y="3644900"/>
            <a:ext cx="208153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Helvetica Light"/>
              </a:rPr>
              <a:t>正文级别 1</a:t>
            </a:r>
          </a:p>
          <a:p>
            <a:pPr lvl="1"/>
            <a:r>
              <a:rPr lang="zh-CN" altLang="zh-CN">
                <a:sym typeface="Helvetica Light"/>
              </a:rPr>
              <a:t>正文级别 2</a:t>
            </a:r>
          </a:p>
          <a:p>
            <a:pPr lvl="2"/>
            <a:r>
              <a:rPr lang="zh-CN" altLang="zh-CN">
                <a:sym typeface="Helvetica Light"/>
              </a:rPr>
              <a:t>正文级别 3</a:t>
            </a:r>
          </a:p>
          <a:p>
            <a:pPr lvl="3"/>
            <a:r>
              <a:rPr lang="zh-CN" altLang="zh-CN">
                <a:sym typeface="Helvetica Light"/>
              </a:rPr>
              <a:t>正文级别 4</a:t>
            </a:r>
          </a:p>
          <a:p>
            <a:pPr lvl="4"/>
            <a:r>
              <a:rPr lang="zh-CN" altLang="zh-CN">
                <a:sym typeface="Helvetica Light"/>
              </a:rPr>
              <a:t>正文级别 5</a:t>
            </a:r>
          </a:p>
        </p:txBody>
      </p:sp>
      <p:sp>
        <p:nvSpPr>
          <p:cNvPr id="4" name="Shape 177">
            <a:extLst>
              <a:ext uri="{FF2B5EF4-FFF2-40B4-BE49-F238E27FC236}">
                <a16:creationId xmlns="" xmlns:a16="http://schemas.microsoft.com/office/drawing/2014/main" id="{2687B421-1A3F-5B47-99F2-1C53A1B6CC50}"/>
              </a:ext>
            </a:extLst>
          </p:cNvPr>
          <p:cNvSpPr/>
          <p:nvPr userDrawn="1"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096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192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8288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4384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0480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6576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2672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48768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4864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DEAC-2734-4091-B0E9-5DA9C4A1EEBD}" type="datetimeFigureOut">
              <a:rPr lang="zh-CN" altLang="en-US" smtClean="0"/>
              <a:pPr/>
              <a:t>2020-4-5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C4F2-C09B-47D6-91B5-FC8EF98267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1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9875520" y="1783080"/>
            <a:ext cx="18135600" cy="1537716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914400" y="7464108"/>
            <a:ext cx="3215640" cy="1212186"/>
          </a:xfrm>
          <a:prstGeom prst="rect">
            <a:avLst/>
          </a:prstGeom>
        </p:spPr>
      </p:pic>
      <p:sp>
        <p:nvSpPr>
          <p:cNvPr id="4" name="文本框 212">
            <a:extLst>
              <a:ext uri="{FF2B5EF4-FFF2-40B4-BE49-F238E27FC236}">
                <a16:creationId xmlns="" xmlns:a16="http://schemas.microsoft.com/office/drawing/2014/main" id="{F2DCEC5A-7657-404B-8E2B-CAB28B258AC1}"/>
              </a:ext>
            </a:extLst>
          </p:cNvPr>
          <p:cNvSpPr txBox="1"/>
          <p:nvPr/>
        </p:nvSpPr>
        <p:spPr>
          <a:xfrm>
            <a:off x="948137" y="8877359"/>
            <a:ext cx="779700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latinLnBrk="1">
              <a:defRPr/>
            </a:pPr>
            <a:r>
              <a:rPr lang="zh-CN" altLang="en-US" sz="4800" dirty="0" smtClean="0">
                <a:solidFill>
                  <a:srgbClr val="10253F"/>
                </a:solidFill>
                <a:latin typeface="+mn-lt"/>
                <a:ea typeface="+mn-ea"/>
                <a:cs typeface="+mn-ea"/>
                <a:sym typeface="+mn-lt"/>
              </a:rPr>
              <a:t>爱教材电子书库</a:t>
            </a:r>
            <a:r>
              <a:rPr lang="zh-CN" altLang="en-US" sz="4800" smtClean="0">
                <a:solidFill>
                  <a:srgbClr val="10253F"/>
                </a:solidFill>
                <a:latin typeface="+mn-lt"/>
                <a:ea typeface="+mn-ea"/>
                <a:cs typeface="+mn-ea"/>
                <a:sym typeface="+mn-lt"/>
              </a:rPr>
              <a:t>使用</a:t>
            </a:r>
            <a:r>
              <a:rPr lang="zh-CN" altLang="en-US" sz="4800" smtClean="0">
                <a:solidFill>
                  <a:srgbClr val="10253F"/>
                </a:solidFill>
                <a:latin typeface="+mn-lt"/>
                <a:ea typeface="+mn-ea"/>
                <a:cs typeface="+mn-ea"/>
                <a:sym typeface="+mn-lt"/>
              </a:rPr>
              <a:t>指南   </a:t>
            </a:r>
            <a:endParaRPr lang="zh-CN" altLang="en-US" sz="4800" dirty="0">
              <a:solidFill>
                <a:srgbClr val="1025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5040" y="1316735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67150" y="10038640"/>
            <a:ext cx="5562600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latinLnBrk="1">
              <a:lnSpc>
                <a:spcPct val="100000"/>
              </a:lnSpc>
              <a:spcBef>
                <a:spcPts val="5900"/>
              </a:spcBef>
              <a:buClrTx/>
              <a:buSzPct val="75000"/>
              <a:tabLst/>
            </a:pPr>
            <a:r>
              <a:rPr lang="en-US" altLang="zh-CN" sz="4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www.itextbook.cn</a:t>
            </a:r>
            <a:endParaRPr lang="zh-CN" altLang="en-US" sz="4400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419100" y="841248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7583" y="4810760"/>
            <a:ext cx="10936287" cy="726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664" y="335280"/>
            <a:ext cx="8634431" cy="71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5913120" y="4251960"/>
            <a:ext cx="1493520" cy="5143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911840" y="2788920"/>
            <a:ext cx="2773680" cy="929640"/>
          </a:xfrm>
          <a:prstGeom prst="wedgeRoundRectCallout">
            <a:avLst>
              <a:gd name="adj1" fmla="val -186631"/>
              <a:gd name="adj2" fmla="val 12763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点击下载阅读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4462760" y="-667590"/>
            <a:ext cx="81432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b="1" dirty="0" smtClean="0">
                <a:solidFill>
                  <a:srgbClr val="3F3478"/>
                </a:solidFill>
                <a:latin typeface="+mn-lt"/>
                <a:ea typeface="+mn-ea"/>
                <a:cs typeface="+mn-ea"/>
                <a:sym typeface="+mn-lt"/>
              </a:rPr>
              <a:t>                                  </a:t>
            </a:r>
            <a:r>
              <a:rPr lang="zh-CN" altLang="en-US" sz="5200" b="1" u="sng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下载阅读</a:t>
            </a:r>
            <a:endParaRPr lang="zh-CN" altLang="en-US" sz="5200" b="1" u="sng" kern="1200" dirty="0">
              <a:solidFill>
                <a:schemeClr val="bg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337" y="6589931"/>
            <a:ext cx="4907706" cy="227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440" y="5146447"/>
            <a:ext cx="5074920" cy="22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 rot="10800000">
            <a:off x="6019800" y="5212080"/>
            <a:ext cx="1036320" cy="4419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0800000">
            <a:off x="7467600" y="8168640"/>
            <a:ext cx="807720" cy="41148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up-right-arrow_56916"/>
          <p:cNvSpPr>
            <a:spLocks noChangeAspect="1"/>
          </p:cNvSpPr>
          <p:nvPr/>
        </p:nvSpPr>
        <p:spPr bwMode="auto">
          <a:xfrm rot="8608031">
            <a:off x="6848923" y="4647442"/>
            <a:ext cx="468268" cy="462141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3" name="up-right-arrow_56916"/>
          <p:cNvSpPr>
            <a:spLocks noChangeAspect="1"/>
          </p:cNvSpPr>
          <p:nvPr/>
        </p:nvSpPr>
        <p:spPr bwMode="auto">
          <a:xfrm rot="7930149">
            <a:off x="6503796" y="5946220"/>
            <a:ext cx="802115" cy="791618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3948" y="8979853"/>
            <a:ext cx="4770437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up-right-arrow_56916"/>
          <p:cNvSpPr>
            <a:spLocks noChangeAspect="1"/>
          </p:cNvSpPr>
          <p:nvPr/>
        </p:nvSpPr>
        <p:spPr bwMode="auto">
          <a:xfrm rot="7536488">
            <a:off x="7366780" y="8678351"/>
            <a:ext cx="766649" cy="756616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8060" y="9890443"/>
            <a:ext cx="38338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up-right-arrow_56916"/>
          <p:cNvSpPr>
            <a:spLocks noChangeAspect="1"/>
          </p:cNvSpPr>
          <p:nvPr/>
        </p:nvSpPr>
        <p:spPr bwMode="auto">
          <a:xfrm rot="5204209">
            <a:off x="9622907" y="10653437"/>
            <a:ext cx="786510" cy="804207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</p:sp>
      <p:sp>
        <p:nvSpPr>
          <p:cNvPr id="20" name="up-right-arrow_56916"/>
          <p:cNvSpPr>
            <a:spLocks noChangeAspect="1"/>
          </p:cNvSpPr>
          <p:nvPr/>
        </p:nvSpPr>
        <p:spPr bwMode="auto">
          <a:xfrm rot="2056575">
            <a:off x="13885587" y="10051982"/>
            <a:ext cx="943941" cy="931588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4" name="圆角矩形 23"/>
          <p:cNvSpPr/>
          <p:nvPr/>
        </p:nvSpPr>
        <p:spPr>
          <a:xfrm rot="10800000">
            <a:off x="10637520" y="11780520"/>
            <a:ext cx="807720" cy="79248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1386840" y="6096000"/>
            <a:ext cx="3276600" cy="929640"/>
          </a:xfrm>
          <a:prstGeom prst="wedgeRoundRectCallout">
            <a:avLst>
              <a:gd name="adj1" fmla="val 85347"/>
              <a:gd name="adj2" fmla="val -12154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下载专用阅读器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1158240" y="10485120"/>
            <a:ext cx="3276600" cy="929640"/>
          </a:xfrm>
          <a:prstGeom prst="wedgeRoundRectCallout">
            <a:avLst>
              <a:gd name="adj1" fmla="val 85347"/>
              <a:gd name="adj2" fmla="val -12154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安装专用阅读器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5715000" y="12298680"/>
            <a:ext cx="3276600" cy="929640"/>
          </a:xfrm>
          <a:prstGeom prst="wedgeRoundRectCallout">
            <a:avLst>
              <a:gd name="adj1" fmla="val 112324"/>
              <a:gd name="adj2" fmla="val -5596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点击阅读器图标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 flipV="1">
            <a:off x="15742920" y="12405360"/>
            <a:ext cx="2331720" cy="853440"/>
          </a:xfrm>
          <a:prstGeom prst="wedgeRoundRectCallout">
            <a:avLst>
              <a:gd name="adj1" fmla="val 23862"/>
              <a:gd name="adj2" fmla="val 20931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完成下载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279880" y="239268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离线阅读需下载至</a:t>
            </a:r>
            <a:r>
              <a:rPr lang="en-US" altLang="zh-CN" sz="2000" dirty="0" err="1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EReader</a:t>
            </a:r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阅读器打开，单本电子书每次下载后使用期不超过</a:t>
            </a:r>
            <a:r>
              <a:rPr lang="en-US" altLang="zh-CN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天，到期前可重新登陆平台下载；</a:t>
            </a:r>
            <a:endParaRPr lang="en-US" altLang="zh-CN" sz="2000" dirty="0" smtClean="0">
              <a:solidFill>
                <a:srgbClr val="3F347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离线阅读时，每种教材允许本校</a:t>
            </a:r>
            <a:r>
              <a:rPr lang="en-US" altLang="zh-CN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个人同期下载</a:t>
            </a:r>
            <a:r>
              <a:rPr lang="en-US" altLang="zh-CN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根据出版社版权要求控制</a:t>
            </a:r>
            <a:r>
              <a:rPr lang="en-US" altLang="zh-CN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</a:rPr>
              <a:t>，阅读和试用完毕后请及时删除。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9747816" y="5248657"/>
            <a:ext cx="9937104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资源介绍</a:t>
            </a:r>
            <a:endParaRPr lang="en-US" altLang="zh-CN" sz="7200" b="1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200" b="1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7200" b="1" dirty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122908" y="3357373"/>
            <a:ext cx="6514868" cy="5658610"/>
            <a:chOff x="1561454" y="1678687"/>
            <a:chExt cx="2397834" cy="2060754"/>
          </a:xfrm>
        </p:grpSpPr>
        <p:sp>
          <p:nvSpPr>
            <p:cNvPr id="4" name="等腰三角形 3"/>
            <p:cNvSpPr/>
            <p:nvPr/>
          </p:nvSpPr>
          <p:spPr>
            <a:xfrm rot="7294826">
              <a:off x="3069042" y="1642921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ea typeface="华文细黑" pitchFamily="2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7601584">
              <a:off x="2059359" y="2599017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菱形 7"/>
            <p:cNvSpPr/>
            <p:nvPr/>
          </p:nvSpPr>
          <p:spPr>
            <a:xfrm>
              <a:off x="1796802" y="1678687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7"/>
            <p:cNvSpPr/>
            <p:nvPr/>
          </p:nvSpPr>
          <p:spPr>
            <a:xfrm flipV="1">
              <a:off x="1796802" y="2709064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2450698" y="2460697"/>
              <a:ext cx="719292" cy="5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rgbClr val="007E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8800" dirty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1"/>
            <p:cNvSpPr txBox="1"/>
            <p:nvPr/>
          </p:nvSpPr>
          <p:spPr>
            <a:xfrm>
              <a:off x="1796802" y="2613111"/>
              <a:ext cx="2060752" cy="21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0979230" y="4592619"/>
            <a:ext cx="0" cy="319817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5"/>
          <p:cNvSpPr txBox="1"/>
          <p:nvPr/>
        </p:nvSpPr>
        <p:spPr>
          <a:xfrm>
            <a:off x="12896834" y="7409598"/>
            <a:ext cx="627508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Wiley E-text</a:t>
            </a:r>
          </a:p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Cambridge UP E-text</a:t>
            </a:r>
          </a:p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CRC E-text</a:t>
            </a:r>
          </a:p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Cengage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E-text  McGraw Hill</a:t>
            </a:r>
          </a:p>
          <a:p>
            <a:pPr marL="171450" lvl="1" indent="-17145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McGraw Hill</a:t>
            </a:r>
            <a:endParaRPr lang="en-US" altLang="zh-CN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>
              <a:buFont typeface="Wingdings" pitchFamily="2" charset="2"/>
              <a:buChar char="l"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419100" y="386715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grpSp>
        <p:nvGrpSpPr>
          <p:cNvPr id="3" name="组合 34"/>
          <p:cNvGrpSpPr/>
          <p:nvPr/>
        </p:nvGrpSpPr>
        <p:grpSpPr>
          <a:xfrm rot="5400000">
            <a:off x="5108330" y="4247806"/>
            <a:ext cx="2291750" cy="303639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xmlns="" id="{1AAED7B9-7157-4222-B3A8-4647D186CA27}"/>
              </a:ext>
            </a:extLst>
          </p:cNvPr>
          <p:cNvSpPr/>
          <p:nvPr/>
        </p:nvSpPr>
        <p:spPr>
          <a:xfrm>
            <a:off x="12599540" y="5238330"/>
            <a:ext cx="1280160" cy="1280160"/>
          </a:xfrm>
          <a:prstGeom prst="roundRect">
            <a:avLst>
              <a:gd name="adj" fmla="val 29384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组合 29"/>
          <p:cNvGrpSpPr/>
          <p:nvPr/>
        </p:nvGrpSpPr>
        <p:grpSpPr>
          <a:xfrm rot="5400000">
            <a:off x="12245217" y="4341371"/>
            <a:ext cx="2298934" cy="309707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467599" y="894640"/>
            <a:ext cx="342900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全部资源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24"/>
          <p:cNvGrpSpPr/>
          <p:nvPr/>
        </p:nvGrpSpPr>
        <p:grpSpPr>
          <a:xfrm rot="5400000">
            <a:off x="1725952" y="4300714"/>
            <a:ext cx="2237878" cy="287670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等腰三角形 42"/>
            <p:cNvSpPr/>
            <p:nvPr/>
          </p:nvSpPr>
          <p:spPr>
            <a:xfrm>
              <a:off x="4044925" y="2251925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39"/>
          <p:cNvGrpSpPr/>
          <p:nvPr/>
        </p:nvGrpSpPr>
        <p:grpSpPr>
          <a:xfrm rot="5400000">
            <a:off x="8805103" y="4249465"/>
            <a:ext cx="2302360" cy="309181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Rounded Rectangle 6">
            <a:extLst>
              <a:ext uri="{FF2B5EF4-FFF2-40B4-BE49-F238E27FC236}">
                <a16:creationId xmlns:a16="http://schemas.microsoft.com/office/drawing/2014/main" xmlns="" id="{EE1CB13C-8716-4FBA-AED6-4D17E21A322D}"/>
              </a:ext>
            </a:extLst>
          </p:cNvPr>
          <p:cNvSpPr/>
          <p:nvPr/>
        </p:nvSpPr>
        <p:spPr>
          <a:xfrm>
            <a:off x="1878249" y="5069297"/>
            <a:ext cx="1282846" cy="1282846"/>
          </a:xfrm>
          <a:prstGeom prst="roundRect">
            <a:avLst>
              <a:gd name="adj" fmla="val 29384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033" y="5486399"/>
            <a:ext cx="1728539" cy="55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23">
            <a:extLst>
              <a:ext uri="{FF2B5EF4-FFF2-40B4-BE49-F238E27FC236}">
                <a16:creationId xmlns:a16="http://schemas.microsoft.com/office/drawing/2014/main" xmlns="" id="{BE7E9813-8A0D-4CBC-9CAB-524E51BDD239}"/>
              </a:ext>
            </a:extLst>
          </p:cNvPr>
          <p:cNvSpPr txBox="1"/>
          <p:nvPr/>
        </p:nvSpPr>
        <p:spPr>
          <a:xfrm>
            <a:off x="1203158" y="7315201"/>
            <a:ext cx="2261937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en-US" altLang="zh-CN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5021</a:t>
            </a:r>
            <a:endParaRPr lang="zh-CN" altLang="en-US" sz="6000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534" y="5488647"/>
            <a:ext cx="1821178" cy="73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0" descr="C:\Users\nliu\AppData\Local\Microsoft\Windows\INetCache\Content.Word\CT Logo Stacked generalST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0829" y="5345218"/>
            <a:ext cx="1938018" cy="72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图片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6518" y="5484142"/>
            <a:ext cx="2066290" cy="68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文本框 40">
            <a:extLst>
              <a:ext uri="{FF2B5EF4-FFF2-40B4-BE49-F238E27FC236}">
                <a16:creationId xmlns:a16="http://schemas.microsoft.com/office/drawing/2014/main" xmlns="" id="{33A7A88F-EE6A-4F74-B545-0D02DA1FD33F}"/>
              </a:ext>
            </a:extLst>
          </p:cNvPr>
          <p:cNvSpPr txBox="1"/>
          <p:nvPr/>
        </p:nvSpPr>
        <p:spPr>
          <a:xfrm flipH="1">
            <a:off x="4162924" y="7291137"/>
            <a:ext cx="2887580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en-US" altLang="zh-CN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1520</a:t>
            </a:r>
            <a:endParaRPr lang="zh-CN" altLang="en-US" sz="6000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4" name="文本框 28">
            <a:extLst>
              <a:ext uri="{FF2B5EF4-FFF2-40B4-BE49-F238E27FC236}">
                <a16:creationId xmlns:a16="http://schemas.microsoft.com/office/drawing/2014/main" xmlns="" id="{CE48E840-DC57-47A7-95BB-C54B14CAEC9B}"/>
              </a:ext>
            </a:extLst>
          </p:cNvPr>
          <p:cNvSpPr txBox="1"/>
          <p:nvPr/>
        </p:nvSpPr>
        <p:spPr>
          <a:xfrm>
            <a:off x="11790947" y="7267074"/>
            <a:ext cx="2430379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altLang="zh-CN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1373</a:t>
            </a:r>
            <a:endParaRPr lang="zh-CN" altLang="en-US" sz="6000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5" name="文本框 43">
            <a:extLst>
              <a:ext uri="{FF2B5EF4-FFF2-40B4-BE49-F238E27FC236}">
                <a16:creationId xmlns:a16="http://schemas.microsoft.com/office/drawing/2014/main" xmlns="" id="{7B377D49-2287-46A8-9CF1-771EA033FCF9}"/>
              </a:ext>
            </a:extLst>
          </p:cNvPr>
          <p:cNvSpPr txBox="1"/>
          <p:nvPr/>
        </p:nvSpPr>
        <p:spPr>
          <a:xfrm>
            <a:off x="7820527" y="7267074"/>
            <a:ext cx="2695074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en-US" altLang="zh-CN" sz="6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760</a:t>
            </a:r>
            <a:endParaRPr lang="zh-CN" altLang="en-US" sz="6400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56" name="文本框 60">
            <a:extLst>
              <a:ext uri="{FF2B5EF4-FFF2-40B4-BE49-F238E27FC236}">
                <a16:creationId xmlns:a16="http://schemas.microsoft.com/office/drawing/2014/main" xmlns="" id="{BB7C6347-4265-48AD-9476-A75D3BA375EC}"/>
              </a:ext>
            </a:extLst>
          </p:cNvPr>
          <p:cNvSpPr txBox="1"/>
          <p:nvPr/>
        </p:nvSpPr>
        <p:spPr>
          <a:xfrm>
            <a:off x="18480024" y="5194771"/>
            <a:ext cx="4215384" cy="1415772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algn="just"/>
            <a:r>
              <a:rPr lang="en-US" altLang="zh-CN" sz="8000" b="1" dirty="0" smtClean="0">
                <a:solidFill>
                  <a:srgbClr val="007E73"/>
                </a:solidFill>
                <a:latin typeface="Abadi" panose="020B0604020104020204" pitchFamily="34" charset="0"/>
              </a:rPr>
              <a:t>8864</a:t>
            </a:r>
            <a:r>
              <a:rPr lang="zh-CN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种</a:t>
            </a:r>
            <a:endParaRPr lang="en-US" altLang="zh-CN" sz="5400" b="1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11125199" y="928466"/>
            <a:ext cx="563880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独家销售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714500" y="590550"/>
            <a:ext cx="3206377" cy="1208694"/>
          </a:xfrm>
          <a:prstGeom prst="rect">
            <a:avLst/>
          </a:prstGeom>
        </p:spPr>
      </p:pic>
      <p:grpSp>
        <p:nvGrpSpPr>
          <p:cNvPr id="34" name="组合 39"/>
          <p:cNvGrpSpPr/>
          <p:nvPr/>
        </p:nvGrpSpPr>
        <p:grpSpPr>
          <a:xfrm rot="5400000">
            <a:off x="15574871" y="4449993"/>
            <a:ext cx="2302360" cy="309181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等腰三角形 42"/>
            <p:cNvSpPr/>
            <p:nvPr/>
          </p:nvSpPr>
          <p:spPr>
            <a:xfrm>
              <a:off x="4044926" y="2251926"/>
              <a:ext cx="1054141" cy="1350591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4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828800" eaLnBrk="1" hangingPunct="1">
                <a:defRPr/>
              </a:pPr>
              <a:endParaRPr lang="zh-CN" altLang="en-US" sz="4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458" name="Picture 2" descr="http://www.itextbook.cn/userfiles/1/images/images/2020/02/66678f38d2634dfe9b9ceb9b92362e23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1684" y="5334501"/>
            <a:ext cx="1256631" cy="1256631"/>
          </a:xfrm>
          <a:prstGeom prst="rect">
            <a:avLst/>
          </a:prstGeom>
          <a:noFill/>
        </p:spPr>
      </p:pic>
      <p:sp>
        <p:nvSpPr>
          <p:cNvPr id="48" name="文本框 43">
            <a:extLst>
              <a:ext uri="{FF2B5EF4-FFF2-40B4-BE49-F238E27FC236}">
                <a16:creationId xmlns:a16="http://schemas.microsoft.com/office/drawing/2014/main" xmlns="" id="{7B377D49-2287-46A8-9CF1-771EA033FCF9}"/>
              </a:ext>
            </a:extLst>
          </p:cNvPr>
          <p:cNvSpPr txBox="1"/>
          <p:nvPr/>
        </p:nvSpPr>
        <p:spPr>
          <a:xfrm>
            <a:off x="15183854" y="7347284"/>
            <a:ext cx="2093494" cy="1107996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r"/>
            <a:r>
              <a:rPr lang="en-US" altLang="zh-CN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190</a:t>
            </a:r>
            <a:endParaRPr lang="zh-CN" altLang="en-US" sz="6000" dirty="0">
              <a:solidFill>
                <a:schemeClr val="bg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64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419100" y="841248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55310" y="5494020"/>
            <a:ext cx="6099129" cy="734401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4" descr="IMG_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809" y="6076949"/>
            <a:ext cx="1375791" cy="16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295650" y="832485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出版时间：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2002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-2019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用户：麻省理工、哥伦比亚大学、耶鲁大学、哈佛大学、普林斯顿大学、剑桥大学等。</a:t>
            </a:r>
            <a:endParaRPr lang="zh-CN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260" y="2175068"/>
            <a:ext cx="3002280" cy="8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05000" y="3771900"/>
            <a:ext cx="1002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John Wiley &amp; Sons Inc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（约翰威立国际出版公司）创建于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1807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年，全球总部位于美国新泽西州，是全球历史最悠久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﹑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最知名的学术出版商之一。为读者提供更便捷高效的教学、学习和参考服务。</a:t>
            </a:r>
            <a:endParaRPr lang="zh-CN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2133600" y="819150"/>
            <a:ext cx="3206377" cy="120869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 r="28520"/>
          <a:stretch>
            <a:fillRect/>
          </a:stretch>
        </p:blipFill>
        <p:spPr bwMode="auto">
          <a:xfrm>
            <a:off x="13451304" y="1312963"/>
            <a:ext cx="8831179" cy="55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3908505" y="8037094"/>
          <a:ext cx="8229600" cy="2314877"/>
        </p:xfrm>
        <a:graphic>
          <a:graphicData uri="http://schemas.openxmlformats.org/drawingml/2006/table">
            <a:tbl>
              <a:tblPr/>
              <a:tblGrid>
                <a:gridCol w="6432110"/>
                <a:gridCol w="1797490"/>
              </a:tblGrid>
              <a:tr h="125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出版年代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册数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24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2019-2015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1130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2014-2010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2613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2009</a:t>
                      </a:r>
                      <a:r>
                        <a:rPr lang="zh-CN" sz="2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以前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1278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总计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5021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347158" y="11141242"/>
            <a:ext cx="13523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微软雅黑" pitchFamily="34" charset="-122"/>
              </a:rPr>
              <a:t>涵盖理工、经管、农学、医学、人文社科等各类型，并支持按细分学科采购。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419100" y="841248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pic>
        <p:nvPicPr>
          <p:cNvPr id="3" name="Picture 10" descr="C:\Users\nliu\AppData\Local\Microsoft\Windows\INetCache\Content.Word\CT Logo Stacked generalST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1865" y="3966513"/>
            <a:ext cx="2567465" cy="9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0700" y="1694418"/>
            <a:ext cx="20815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u="sng" dirty="0" smtClean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Cambridge UP E-text </a:t>
            </a:r>
            <a:endParaRPr lang="zh-CN" altLang="en-US" sz="4800" b="1" u="sng" dirty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588" y="9677400"/>
            <a:ext cx="5272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8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使用对象：</a:t>
            </a: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本科生及研究生</a:t>
            </a:r>
            <a:endParaRPr lang="zh-CN" altLang="en-US" sz="2800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0720" y="6513168"/>
            <a:ext cx="5538432" cy="47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9460" y="7893994"/>
            <a:ext cx="5364339" cy="469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 flipH="1">
            <a:off x="17792700" y="3905250"/>
            <a:ext cx="3943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STM</a:t>
            </a: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654</a:t>
            </a: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en-US" altLang="zh-CN" sz="2800" dirty="0" smtClean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HSS</a:t>
            </a: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866</a:t>
            </a: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</a:p>
        </p:txBody>
      </p:sp>
      <p:sp>
        <p:nvSpPr>
          <p:cNvPr id="9" name="矩形 8"/>
          <p:cNvSpPr/>
          <p:nvPr/>
        </p:nvSpPr>
        <p:spPr>
          <a:xfrm>
            <a:off x="10668000" y="10325100"/>
            <a:ext cx="207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STM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063210" y="11606849"/>
            <a:ext cx="1520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HSS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50" y="5994170"/>
            <a:ext cx="424815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理工科占比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1300" y="7148547"/>
            <a:ext cx="49149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人文社科占比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0" y="5199779"/>
            <a:ext cx="56388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Cambridge </a:t>
            </a:r>
            <a:r>
              <a:rPr lang="en-US" altLang="zh-CN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Univ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资源库特别精选了全球名校所采用的数理化、工程、管理、地学天文气象、医学、人文社科等学科的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1520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种教材，近五年的出版占到其中的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36.5%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，此合集包括大量全球名校所采用的教材。为学生教师提供了高质量的教学和学习资源。</a:t>
            </a: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zh-CN" altLang="en-US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2133600" y="819150"/>
            <a:ext cx="3206377" cy="120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419100" y="946023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sp>
        <p:nvSpPr>
          <p:cNvPr id="36866" name="标题 2"/>
          <p:cNvSpPr txBox="1">
            <a:spLocks noChangeArrowheads="1"/>
          </p:cNvSpPr>
          <p:nvPr/>
        </p:nvSpPr>
        <p:spPr bwMode="auto">
          <a:xfrm>
            <a:off x="1499943" y="754145"/>
            <a:ext cx="3760214" cy="15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学科分布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8917756" y="2614254"/>
            <a:ext cx="5863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91440" rIns="182880" bIns="91440" anchor="ctr">
            <a:spAutoFit/>
          </a:bodyPr>
          <a:lstStyle/>
          <a:p>
            <a:pPr eaLnBrk="0" hangingPunct="0"/>
            <a:r>
              <a:rPr lang="en-US" altLang="zh-CN" sz="3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STM&amp;HSS</a:t>
            </a:r>
            <a:r>
              <a:rPr lang="zh-CN" altLang="en-US" sz="3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资源量及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学科包</a:t>
            </a:r>
            <a:endParaRPr lang="en-US" altLang="zh-CN" sz="3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957" name="Picture 10" descr="C:\Users\nliu\AppData\Local\Microsoft\Windows\INetCache\Content.Word\CT Logo Stacked generalST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7351" y="980389"/>
            <a:ext cx="3175238" cy="11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A864F44E-35D3-47BF-9A14-36F1DF547158}"/>
              </a:ext>
            </a:extLst>
          </p:cNvPr>
          <p:cNvCxnSpPr>
            <a:cxnSpLocks/>
          </p:cNvCxnSpPr>
          <p:nvPr/>
        </p:nvCxnSpPr>
        <p:spPr>
          <a:xfrm>
            <a:off x="1357424" y="12440094"/>
            <a:ext cx="21805900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2057401" y="3563325"/>
          <a:ext cx="8349790" cy="88989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69214"/>
                <a:gridCol w="3180576"/>
              </a:tblGrid>
              <a:tr h="723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微软雅黑" pitchFamily="34" charset="-122"/>
                          <a:ea typeface="微软雅黑" pitchFamily="34" charset="-122"/>
                        </a:rPr>
                        <a:t>理工包</a:t>
                      </a:r>
                      <a:r>
                        <a:rPr lang="en-US" sz="2800" kern="100" dirty="0">
                          <a:latin typeface="微软雅黑" pitchFamily="34" charset="-122"/>
                          <a:ea typeface="微软雅黑" pitchFamily="34" charset="-122"/>
                        </a:rPr>
                        <a:t>STM</a:t>
                      </a:r>
                      <a:endParaRPr lang="zh-CN" sz="28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>
                    <a:solidFill>
                      <a:srgbClr val="92D050"/>
                    </a:solidFill>
                  </a:tcPr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学科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工程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175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物理和天文学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133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数学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97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地球与环境科学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87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生命科学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66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计算机科学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44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医学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统计与概率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18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化学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其他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2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微软雅黑" pitchFamily="34" charset="-122"/>
                          <a:ea typeface="微软雅黑" pitchFamily="34" charset="-122"/>
                        </a:rPr>
                        <a:t>总数</a:t>
                      </a: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itchFamily="34" charset="-122"/>
                          <a:ea typeface="微软雅黑" pitchFamily="34" charset="-122"/>
                        </a:rPr>
                        <a:t>654</a:t>
                      </a: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2534903" y="3695317"/>
          <a:ext cx="9731210" cy="89014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56274"/>
                <a:gridCol w="970176"/>
                <a:gridCol w="3535836"/>
                <a:gridCol w="1168924"/>
              </a:tblGrid>
              <a:tr h="718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微软雅黑" pitchFamily="34" charset="-122"/>
                          <a:ea typeface="微软雅黑" pitchFamily="34" charset="-122"/>
                        </a:rPr>
                        <a:t>人文社科包</a:t>
                      </a:r>
                      <a:r>
                        <a:rPr lang="en-US" sz="2800" kern="100" dirty="0">
                          <a:latin typeface="微软雅黑" pitchFamily="34" charset="-122"/>
                          <a:ea typeface="微软雅黑" pitchFamily="34" charset="-122"/>
                        </a:rPr>
                        <a:t>HSS</a:t>
                      </a:r>
                      <a:endParaRPr lang="zh-CN" sz="28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学科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学科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语言学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134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教育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法学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117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社会学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1021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政治、社会理论、思想史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92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电影、媒体和体育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经济学、商业研究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87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社会科学研究方法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51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哲学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79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考古学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51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历史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61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宗教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51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古典研究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57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人类学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51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心理学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54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音乐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681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文学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48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</a:rPr>
                        <a:t>地理与环境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  <a:tr h="517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微软雅黑" pitchFamily="34" charset="-122"/>
                          <a:ea typeface="微软雅黑" pitchFamily="34" charset="-122"/>
                        </a:rPr>
                        <a:t>管理</a:t>
                      </a:r>
                      <a:endParaRPr lang="zh-CN" sz="2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endParaRPr lang="zh-CN" sz="2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楷体"/>
                      </a:endParaRPr>
                    </a:p>
                  </a:txBody>
                  <a:tcPr marL="137160" marR="137160" marT="0" marB="0" anchor="b"/>
                </a:tc>
              </a:tr>
              <a:tr h="993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微软雅黑" pitchFamily="34" charset="-122"/>
                          <a:ea typeface="微软雅黑" pitchFamily="34" charset="-122"/>
                        </a:rPr>
                        <a:t>总数</a:t>
                      </a: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微软雅黑" pitchFamily="34" charset="-122"/>
                          <a:ea typeface="微软雅黑" pitchFamily="34" charset="-122"/>
                        </a:rPr>
                        <a:t>866</a:t>
                      </a:r>
                      <a:endParaRPr lang="zh-CN" sz="24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137160" marR="13716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77200" y="7364730"/>
            <a:ext cx="1544955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775680" y="8107680"/>
            <a:ext cx="701040" cy="624840"/>
          </a:xfrm>
          <a:prstGeom prst="roundRect">
            <a:avLst>
              <a:gd name="adj" fmla="val 24149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264592" y="7662641"/>
            <a:ext cx="12192000" cy="923330"/>
          </a:xfrm>
          <a:prstGeom prst="rect">
            <a:avLst/>
          </a:prstGeom>
        </p:spPr>
        <p:txBody>
          <a:bodyPr lIns="182880" tIns="91440" rIns="182880" bIns="9144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cap="all" dirty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3200" cap="all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20" descr="C:\Users\ADMINI~1\AppData\Local\Temp\WeChat Files\605362969025804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235" y="686865"/>
            <a:ext cx="3093182" cy="11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10264592" y="2176272"/>
            <a:ext cx="4585264" cy="4518160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u="sng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北美洲</a:t>
            </a:r>
            <a:endParaRPr lang="en-US" altLang="zh-CN" sz="3200" b="1" u="sng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1909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生物医学工程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计算机科学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数学和统计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538192" y="2322578"/>
            <a:ext cx="4407408" cy="4518160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>
              <a:defRPr/>
            </a:pPr>
            <a:r>
              <a:rPr lang="zh-CN" altLang="en-US" sz="3200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英国</a:t>
            </a:r>
            <a:endParaRPr lang="en-US" altLang="zh-CN" sz="3200" b="1" u="sng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3200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计算机科学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数学和统计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</a:t>
            </a:r>
          </a:p>
        </p:txBody>
      </p:sp>
      <p:sp>
        <p:nvSpPr>
          <p:cNvPr id="27" name="矩形 26"/>
          <p:cNvSpPr/>
          <p:nvPr/>
        </p:nvSpPr>
        <p:spPr>
          <a:xfrm>
            <a:off x="9387840" y="7924800"/>
            <a:ext cx="3840480" cy="304083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亚洲</a:t>
            </a:r>
            <a:endParaRPr lang="en-US" altLang="zh-CN" sz="3200" b="1" u="sng" dirty="0" smtClean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-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数学和统计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630400" y="8001000"/>
            <a:ext cx="3200400" cy="304083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欧洲</a:t>
            </a:r>
            <a:endParaRPr lang="en-US" altLang="zh-CN" sz="3200" b="1" u="sng" dirty="0" smtClean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-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计算机科学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数学和统计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751040" y="8046720"/>
            <a:ext cx="3730752" cy="3040832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u="sng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澳洲</a:t>
            </a:r>
            <a:endParaRPr lang="en-US" altLang="zh-CN" sz="3200" b="1" u="sng" dirty="0" smtClean="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-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个课程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的课程：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4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数学和统计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47800" y="9067800"/>
            <a:ext cx="5282184" cy="2843855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英国：排名前三十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美国：排名前五十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2014-2015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72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所学校采用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美国常青藤：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所采用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1288" y="3008376"/>
            <a:ext cx="603439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STM</a:t>
            </a:r>
            <a:r>
              <a:rPr lang="zh-CN" altLang="en-US" sz="3200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类学科教材</a:t>
            </a:r>
            <a:endParaRPr lang="zh-CN" altLang="en-US" sz="3200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9669" y="4421088"/>
            <a:ext cx="147476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n-cs"/>
                <a:sym typeface="Helvetica Light"/>
              </a:rPr>
              <a:t>1373</a:t>
            </a:r>
            <a:r>
              <a:rPr kumimoji="0" lang="zh-CN" alt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ea"/>
                <a:ea typeface="+mj-ea"/>
                <a:cs typeface="+mn-cs"/>
                <a:sym typeface="Helvetica Light"/>
              </a:rPr>
              <a:t>种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ea"/>
              <a:ea typeface="+mj-ea"/>
              <a:cs typeface="+mn-cs"/>
              <a:sym typeface="Helvetica Ligh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9326880" y="2209800"/>
            <a:ext cx="701040" cy="624840"/>
          </a:xfrm>
          <a:prstGeom prst="roundRect">
            <a:avLst>
              <a:gd name="adj" fmla="val 24149"/>
            </a:avLst>
          </a:prstGeom>
          <a:solidFill>
            <a:schemeClr val="bg1">
              <a:lumMod val="50000"/>
              <a:lumOff val="50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6626840" y="2301240"/>
            <a:ext cx="701040" cy="624840"/>
          </a:xfrm>
          <a:prstGeom prst="roundRect">
            <a:avLst>
              <a:gd name="adj" fmla="val 24149"/>
            </a:avLst>
          </a:prstGeom>
          <a:solidFill>
            <a:schemeClr val="tx1">
              <a:lumMod val="75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3639800" y="8077200"/>
            <a:ext cx="701040" cy="624840"/>
          </a:xfrm>
          <a:prstGeom prst="roundRect">
            <a:avLst>
              <a:gd name="adj" fmla="val 24149"/>
            </a:avLst>
          </a:prstGeom>
          <a:solidFill>
            <a:schemeClr val="tx2">
              <a:lumMod val="25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8488680" y="7985760"/>
            <a:ext cx="701040" cy="594360"/>
          </a:xfrm>
          <a:prstGeom prst="roundRect">
            <a:avLst>
              <a:gd name="adj" fmla="val 24149"/>
            </a:avLst>
          </a:prstGeom>
          <a:solidFill>
            <a:schemeClr val="tx1">
              <a:lumMod val="65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371600" y="762000"/>
            <a:ext cx="3206377" cy="120869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33450" y="5899922"/>
            <a:ext cx="668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CRC Press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是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全球声誉卓著的科学与工程图书出版品牌。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学科包括：工程与技术、数学与统计学、计算机科学、生物科学、环境与农业、法学、物理科学、地球科学、犯罪和刑事司法、经济，金融，商业与企业、食品科学与技术、医学、牙科、护理及保健。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36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2" grpId="0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438150" y="2495550"/>
            <a:ext cx="24822150" cy="1197483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graphicFrame>
        <p:nvGraphicFramePr>
          <p:cNvPr id="2" name="Table 4"/>
          <p:cNvGraphicFramePr>
            <a:graphicFrameLocks noGrp="1"/>
          </p:cNvGraphicFramePr>
          <p:nvPr/>
        </p:nvGraphicFramePr>
        <p:xfrm>
          <a:off x="4914900" y="3200402"/>
          <a:ext cx="14119860" cy="87668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68616"/>
                <a:gridCol w="2932334"/>
                <a:gridCol w="5142224"/>
                <a:gridCol w="1376686"/>
              </a:tblGrid>
              <a:tr h="108717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学科大类</a:t>
                      </a:r>
                      <a:endParaRPr lang="zh-CN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总册数</a:t>
                      </a:r>
                      <a:endParaRPr lang="zh-CN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学科大类</a:t>
                      </a:r>
                      <a:endParaRPr lang="zh-CN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总册数</a:t>
                      </a:r>
                      <a:endParaRPr lang="zh-CN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行为科学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法医科学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生物科学</a:t>
                      </a:r>
                      <a:endParaRPr lang="zh-CN" alt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123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游戏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建设环境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国土安全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通信网络和系统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人力资源管理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计算机科学</a:t>
                      </a:r>
                      <a:endParaRPr lang="zh-CN" alt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153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IT</a:t>
                      </a:r>
                      <a:r>
                        <a:rPr lang="zh-CN" altLang="en-US" sz="2400" u="none" strike="noStrike" dirty="0">
                          <a:effectLst/>
                        </a:rPr>
                        <a:t>安全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1095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犯罪学与刑事司法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机器设计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关键安全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IT</a:t>
                      </a:r>
                      <a:r>
                        <a:rPr lang="zh-CN" altLang="en-US" sz="2400" u="none" strike="noStrike" dirty="0">
                          <a:effectLst/>
                        </a:rPr>
                        <a:t>管​​理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地球科学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数学与统计学</a:t>
                      </a:r>
                      <a:endParaRPr lang="zh-CN" alt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156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108717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经济学，金融学，商业与工业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2400" u="none" strike="noStrike" kern="1200" dirty="0">
                          <a:effectLst/>
                        </a:rPr>
                        <a:t>医学，牙科，护理和联合医疗</a:t>
                      </a:r>
                      <a:endParaRPr lang="zh-CN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应急响应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物理科学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工程与技术</a:t>
                      </a:r>
                      <a:endParaRPr lang="zh-CN" alt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567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岩石力学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环境与农业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安全服务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  <a:tr h="55286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u="none" strike="noStrike" dirty="0">
                          <a:effectLst/>
                        </a:rPr>
                        <a:t>食品科学与技术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382286" marR="19910" marT="190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9910" marR="19910" marT="19050" marB="0" anchor="b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828800" y="762000"/>
            <a:ext cx="3962400" cy="984885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学科分布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淘宝网chenying0907出品 28">
            <a:extLst>
              <a:ext uri="{FF2B5EF4-FFF2-40B4-BE49-F238E27FC236}">
                <a16:creationId xmlns:a16="http://schemas.microsoft.com/office/drawing/2014/main" xmlns="" id="{903F871D-90DD-4349-9026-CA6395F12CD2}"/>
              </a:ext>
            </a:extLst>
          </p:cNvPr>
          <p:cNvGrpSpPr>
            <a:grpSpLocks/>
          </p:cNvGrpSpPr>
          <p:nvPr/>
        </p:nvGrpSpPr>
        <p:grpSpPr bwMode="auto">
          <a:xfrm>
            <a:off x="17526000" y="2539006"/>
            <a:ext cx="3352800" cy="847724"/>
            <a:chOff x="1637260" y="4833938"/>
            <a:chExt cx="2898841" cy="42399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" name="圆角淘宝网chenying0907出品 30">
              <a:extLst>
                <a:ext uri="{FF2B5EF4-FFF2-40B4-BE49-F238E27FC236}">
                  <a16:creationId xmlns:a16="http://schemas.microsoft.com/office/drawing/2014/main" xmlns="" id="{4F3EC0AB-B41B-4F80-BE59-45ED2E09A25B}"/>
                </a:ext>
              </a:extLst>
            </p:cNvPr>
            <p:cNvSpPr/>
            <p:nvPr/>
          </p:nvSpPr>
          <p:spPr>
            <a:xfrm>
              <a:off x="1637260" y="4833938"/>
              <a:ext cx="2898841" cy="42399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badi" panose="020B0604020104020204" pitchFamily="34" charset="0"/>
              </a:endParaRPr>
            </a:p>
          </p:txBody>
        </p:sp>
        <p:sp>
          <p:nvSpPr>
            <p:cNvPr id="6" name="淘宝网chenying0907出品 31">
              <a:extLst>
                <a:ext uri="{FF2B5EF4-FFF2-40B4-BE49-F238E27FC236}">
                  <a16:creationId xmlns:a16="http://schemas.microsoft.com/office/drawing/2014/main" xmlns="" id="{ABB110DC-1233-49A0-8A9E-BE6B6322C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593" y="4861145"/>
              <a:ext cx="1628620" cy="3232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dirty="0" smtClean="0">
                  <a:solidFill>
                    <a:schemeClr val="bg1"/>
                  </a:solidFill>
                  <a:latin typeface="Abadi" panose="020B0604020104020204" pitchFamily="34" charset="0"/>
                  <a:ea typeface="微软雅黑" panose="020B0503020204020204" pitchFamily="34" charset="-122"/>
                </a:rPr>
                <a:t>1373</a:t>
              </a:r>
              <a:endParaRPr lang="zh-CN" altLang="en-US" sz="3600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20" descr="C:\Users\ADMINI~1\AppData\Local\Temp\WeChat Files\6053629690258042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985" y="629715"/>
            <a:ext cx="3093182" cy="11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1524000" y="5962650"/>
            <a:ext cx="5372100" cy="5076472"/>
            <a:chOff x="1568824" y="2693568"/>
            <a:chExt cx="2766060" cy="2906675"/>
          </a:xfrm>
        </p:grpSpPr>
        <p:sp>
          <p:nvSpPr>
            <p:cNvPr id="8" name="TextBox 7"/>
            <p:cNvSpPr txBox="1"/>
            <p:nvPr/>
          </p:nvSpPr>
          <p:spPr>
            <a:xfrm>
              <a:off x="1957444" y="2693568"/>
              <a:ext cx="2118360" cy="40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+mj-ea"/>
                </a:rPr>
                <a:t>760</a:t>
              </a:r>
              <a:r>
                <a:rPr lang="zh-CN" altLang="en-US" sz="4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种</a:t>
              </a:r>
              <a:endParaRPr lang="zh-CN" altLang="en-US" sz="4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8824" y="3281082"/>
              <a:ext cx="276606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可为用户提供相应教辅资源，包括教学方案、教学幻灯、试题库、习题库等。需要身份认证后，一对一发给授课老师。</a:t>
              </a:r>
              <a:endPara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xmlns="" xmlns:p14="http://schemas.microsoft.com/office/powerpoint/2010/main" val="115033052"/>
                </p:ext>
              </p:extLst>
            </p:nvPr>
          </p:nvGraphicFramePr>
          <p:xfrm>
            <a:off x="2650850" y="4792380"/>
            <a:ext cx="1211794" cy="807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圆角矩形 12"/>
          <p:cNvSpPr/>
          <p:nvPr/>
        </p:nvSpPr>
        <p:spPr>
          <a:xfrm>
            <a:off x="8991600" y="5867400"/>
            <a:ext cx="853440" cy="783886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961120" y="7528560"/>
            <a:ext cx="853440" cy="792480"/>
          </a:xfrm>
          <a:prstGeom prst="roundRect">
            <a:avLst>
              <a:gd name="adj" fmla="val 7822"/>
            </a:avLst>
          </a:prstGeom>
          <a:solidFill>
            <a:schemeClr val="tx1">
              <a:lumMod val="65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945880" y="8900159"/>
            <a:ext cx="853440" cy="853441"/>
          </a:xfrm>
          <a:prstGeom prst="roundRect">
            <a:avLst>
              <a:gd name="adj" fmla="val 7822"/>
            </a:avLst>
          </a:prstGeom>
          <a:solidFill>
            <a:schemeClr val="bg1">
              <a:lumMod val="50000"/>
              <a:lumOff val="50000"/>
            </a:schemeClr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264592" y="7662641"/>
            <a:ext cx="12192000" cy="923330"/>
          </a:xfrm>
          <a:prstGeom prst="rect">
            <a:avLst/>
          </a:prstGeom>
        </p:spPr>
        <p:txBody>
          <a:bodyPr lIns="182880" tIns="91440" rIns="182880" bIns="9144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cap="all" dirty="0"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3200" cap="all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117" y="635630"/>
            <a:ext cx="3715593" cy="109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2249" y="1628776"/>
            <a:ext cx="9175526" cy="500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12" descr="捕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96606" y="7267956"/>
            <a:ext cx="4559556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3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23903" y="10578469"/>
            <a:ext cx="4874810" cy="248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图片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98289" y="7254622"/>
            <a:ext cx="4927906" cy="296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952500" y="36576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Cengage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圣智出版集团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是全球三大顶尖教育出版集团之一，也是全球领先的创新型教育、学习和研究方案的提供商。</a:t>
            </a:r>
            <a:endParaRPr lang="zh-CN" altLang="en-US" sz="2400" dirty="0">
              <a:solidFill>
                <a:schemeClr val="bg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371601" y="666750"/>
            <a:ext cx="3009900" cy="11346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2002" y="6700987"/>
            <a:ext cx="798195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36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 rot="10800000">
            <a:off x="5138764" y="5647770"/>
            <a:ext cx="3795685" cy="7583596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28750" y="742950"/>
            <a:ext cx="5219700" cy="984885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学科分布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3389" y="9194872"/>
            <a:ext cx="2740954" cy="325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4"/>
          <p:cNvGrpSpPr/>
          <p:nvPr/>
        </p:nvGrpSpPr>
        <p:grpSpPr>
          <a:xfrm>
            <a:off x="562958" y="3373202"/>
            <a:ext cx="3944272" cy="8296827"/>
            <a:chOff x="2068615" y="1696036"/>
            <a:chExt cx="2376264" cy="4320480"/>
          </a:xfrm>
        </p:grpSpPr>
        <p:sp>
          <p:nvSpPr>
            <p:cNvPr id="12" name="圆角矩形 11"/>
            <p:cNvSpPr/>
            <p:nvPr/>
          </p:nvSpPr>
          <p:spPr>
            <a:xfrm>
              <a:off x="2068615" y="1696036"/>
              <a:ext cx="2376264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6"/>
            <p:cNvSpPr/>
            <p:nvPr/>
          </p:nvSpPr>
          <p:spPr>
            <a:xfrm>
              <a:off x="2090147" y="1826891"/>
              <a:ext cx="471611" cy="184132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4455" y="2013536"/>
              <a:ext cx="353709" cy="2021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经济管理</a:t>
              </a:r>
              <a:endPara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828800" y="4457700"/>
            <a:ext cx="2400300" cy="6093976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包括会计、金融、管理、商务、市场营销、经济学、商务统计、商法等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其中经济管理类图书品种位居全球第一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著名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作者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著名经济学家、哈佛大学教授格里高利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曼昆等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6"/>
          <p:cNvSpPr/>
          <p:nvPr/>
        </p:nvSpPr>
        <p:spPr>
          <a:xfrm>
            <a:off x="5394961" y="5888736"/>
            <a:ext cx="1005842" cy="4114800"/>
          </a:xfrm>
          <a:custGeom>
            <a:avLst/>
            <a:gdLst/>
            <a:ahLst/>
            <a:cxnLst/>
            <a:rect l="l" t="t" r="r" b="b"/>
            <a:pathLst>
              <a:path w="792088" h="876875">
                <a:moveTo>
                  <a:pt x="0" y="0"/>
                </a:moveTo>
                <a:lnTo>
                  <a:pt x="723499" y="0"/>
                </a:lnTo>
                <a:cubicBezTo>
                  <a:pt x="761380" y="0"/>
                  <a:pt x="792088" y="30708"/>
                  <a:pt x="792088" y="68589"/>
                </a:cubicBezTo>
                <a:lnTo>
                  <a:pt x="792088" y="808286"/>
                </a:lnTo>
                <a:cubicBezTo>
                  <a:pt x="792088" y="846167"/>
                  <a:pt x="761380" y="876875"/>
                  <a:pt x="723499" y="876875"/>
                </a:cubicBezTo>
                <a:lnTo>
                  <a:pt x="0" y="876875"/>
                </a:lnTo>
                <a:close/>
              </a:path>
            </a:pathLst>
          </a:cu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理工类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5120" y="6446520"/>
            <a:ext cx="1996440" cy="3877985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计算机科学、工程学、自然科学和数理统计等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知名作者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如微积分领域的詹姆斯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斯图尔特等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393" y="814538"/>
            <a:ext cx="3758382" cy="100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图表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67874" y="3850106"/>
            <a:ext cx="9480883" cy="3850106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53685" y="734157"/>
            <a:ext cx="2298688" cy="25865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3643810" y="8277727"/>
          <a:ext cx="9336505" cy="4389120"/>
        </p:xfrm>
        <a:graphic>
          <a:graphicData uri="http://schemas.openxmlformats.org/drawingml/2006/table">
            <a:tbl>
              <a:tblPr/>
              <a:tblGrid>
                <a:gridCol w="4696241"/>
                <a:gridCol w="4640264"/>
              </a:tblGrid>
              <a:tr h="745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出版年代</a:t>
                      </a: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册</a:t>
                      </a: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数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2019-2017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267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2016-2012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326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2011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以前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167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总计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760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9747816" y="5248657"/>
            <a:ext cx="9937104" cy="350865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7200" b="1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200" b="1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7200" b="1" dirty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122908" y="3357373"/>
            <a:ext cx="6514868" cy="5658610"/>
            <a:chOff x="1561454" y="1678687"/>
            <a:chExt cx="2397834" cy="2060754"/>
          </a:xfrm>
        </p:grpSpPr>
        <p:sp>
          <p:nvSpPr>
            <p:cNvPr id="4" name="等腰三角形 3"/>
            <p:cNvSpPr/>
            <p:nvPr/>
          </p:nvSpPr>
          <p:spPr>
            <a:xfrm rot="7294826">
              <a:off x="3069042" y="1642921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ea typeface="华文细黑" pitchFamily="2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7601584">
              <a:off x="2059359" y="2599017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菱形 7"/>
            <p:cNvSpPr/>
            <p:nvPr/>
          </p:nvSpPr>
          <p:spPr>
            <a:xfrm>
              <a:off x="1796802" y="1678687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7"/>
            <p:cNvSpPr/>
            <p:nvPr/>
          </p:nvSpPr>
          <p:spPr>
            <a:xfrm flipV="1">
              <a:off x="1796802" y="2709064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2450698" y="2460697"/>
              <a:ext cx="719292" cy="5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rgbClr val="007E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8800" dirty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1"/>
            <p:cNvSpPr txBox="1"/>
            <p:nvPr/>
          </p:nvSpPr>
          <p:spPr>
            <a:xfrm>
              <a:off x="1796802" y="2613111"/>
              <a:ext cx="2060752" cy="21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0979230" y="4592619"/>
            <a:ext cx="0" cy="319817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5"/>
          <p:cNvSpPr txBox="1"/>
          <p:nvPr/>
        </p:nvSpPr>
        <p:spPr>
          <a:xfrm>
            <a:off x="12896834" y="7409598"/>
            <a:ext cx="627508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登陆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  <a:endParaRPr lang="en-US" altLang="zh-CN" sz="2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419100" y="841248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0700" y="1694418"/>
            <a:ext cx="20815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u="sng" dirty="0" smtClean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McGraw-Hill E-text</a:t>
            </a:r>
            <a:endParaRPr lang="zh-CN" altLang="en-US" sz="4800" b="1" u="sng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0" y="5199779"/>
            <a:ext cx="5638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en-US" altLang="zh-CN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254000" latinLnBrk="0">
              <a:lnSpc>
                <a:spcPct val="150000"/>
              </a:lnSpc>
              <a:buClrTx/>
              <a:buSzTx/>
              <a:buFontTx/>
              <a:buNone/>
              <a:tabLst/>
            </a:pPr>
            <a:endParaRPr lang="zh-CN" altLang="en-US" sz="2400" dirty="0" smtClean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2133600" y="819150"/>
            <a:ext cx="3206377" cy="1208694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2705" y="3320717"/>
            <a:ext cx="3196306" cy="3196306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麦格劳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-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希尔教育出版集团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(McGraw-Hill)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是全球最大的三个教育出版公司之一，为遍布全球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多个国家和地区的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30000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多位知名学者和教育工作者创作的优质教学内容，其中包括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50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多名诺贝尔奖得主。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麦格劳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-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希尔教育出版集团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(McGraw-Hill)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是全球最大的三个教育出版公司之一，为遍布全球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多个国家和地区的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30000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多位知名学者和教育工作者创作的优质教学内容，其中包括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50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多名诺贝尔奖得主。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麦格劳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-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希尔教育出版集团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(McGraw-Hill)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是全球最大的三个教育出版公司之一，为遍布全球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多个国家和地区的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30000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多位知名学者和教育工作者创作的优质教学内容，其中包括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50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多名诺贝尔奖得主。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麦格劳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-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希尔教育出版集团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(McGraw-Hill)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是全球最大的三个教育出版公司之一，为遍布全球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多个国家和地区的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30000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多位知名学者和教育工作者创作的优质教学内容，其中包括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50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多名诺贝尔奖得主。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麦格劳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-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希尔教育出版集团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(McGraw-Hill)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是全球最大的三个教育出版公司之一，为遍布全球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多个国家和地区的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30000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14000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多位知名学者和教育工作者创作的优质教学内容，其中包括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50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微软雅黑" pitchFamily="34" charset="-122"/>
              </a:rPr>
              <a:t>多名诺贝尔奖得主。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95664" y="3585411"/>
            <a:ext cx="78927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麦格劳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希尔教育出版集团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(McGraw-Hill)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是全球最大的三个教育出版公司之一，为遍布全球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140 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多个国家和地区的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多所高校提供教材和教学解决方案。高校教材涵盖经济管理、理工医学和人文社科各个领域，汇集了世界各地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14000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多位知名学者和教育工作者创作的优质教学内容，其中包括</a:t>
            </a:r>
            <a:r>
              <a:rPr lang="en-US" altLang="zh-CN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多名诺贝尔奖得主。</a:t>
            </a:r>
          </a:p>
          <a:p>
            <a:endParaRPr lang="en-US" altLang="zh-CN" sz="5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443790" y="7844589"/>
          <a:ext cx="7844589" cy="4023360"/>
        </p:xfrm>
        <a:graphic>
          <a:graphicData uri="http://schemas.openxmlformats.org/drawingml/2006/table">
            <a:tbl>
              <a:tblPr/>
              <a:tblGrid>
                <a:gridCol w="4335315"/>
                <a:gridCol w="3509274"/>
              </a:tblGrid>
              <a:tr h="601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服务</a:t>
                      </a: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内容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服务</a:t>
                      </a: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保障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99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教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辅资源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教师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专线客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服</a:t>
                      </a: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在线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教学解决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方案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数字化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教学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顾问</a:t>
                      </a: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课程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建设及教学改革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课程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设计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专家</a:t>
                      </a: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微软雅黑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1333748" y="7820527"/>
          <a:ext cx="10732168" cy="4182176"/>
        </p:xfrm>
        <a:graphic>
          <a:graphicData uri="http://schemas.openxmlformats.org/drawingml/2006/table">
            <a:tbl>
              <a:tblPr/>
              <a:tblGrid>
                <a:gridCol w="2563544"/>
                <a:gridCol w="1396817"/>
                <a:gridCol w="941283"/>
                <a:gridCol w="1035409"/>
                <a:gridCol w="1035409"/>
                <a:gridCol w="988927"/>
                <a:gridCol w="988927"/>
                <a:gridCol w="1781852"/>
              </a:tblGrid>
              <a:tr h="8903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学科类别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FFFFFF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品种</a:t>
                      </a:r>
                      <a:r>
                        <a:rPr lang="zh-CN" sz="2400" b="1" kern="0" dirty="0">
                          <a:solidFill>
                            <a:srgbClr val="FFFFFF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数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2010-2015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2016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2017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2018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2019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2020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b="1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总计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经济管理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 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 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7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理工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医学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34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9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17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42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51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26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179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101600" algn="ctr">
                        <a:spcAft>
                          <a:spcPts val="0"/>
                        </a:spcAft>
                      </a:pP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  <a:p>
                      <a:pPr indent="101600"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总计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34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9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18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43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53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33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0" dirty="0" smtClean="0">
                        <a:solidFill>
                          <a:srgbClr val="000000"/>
                        </a:solidFill>
                        <a:latin typeface="微软雅黑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Times New Roman"/>
                        </a:rPr>
                        <a:t>190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标题 2"/>
          <p:cNvSpPr txBox="1">
            <a:spLocks noChangeArrowheads="1"/>
          </p:cNvSpPr>
          <p:nvPr/>
        </p:nvSpPr>
        <p:spPr bwMode="auto">
          <a:xfrm>
            <a:off x="11309684" y="6737684"/>
            <a:ext cx="4788569" cy="99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lvl="1">
              <a:defRPr/>
            </a:pPr>
            <a:r>
              <a:rPr lang="zh-CN" altLang="en-US" sz="4400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学科分布</a:t>
            </a:r>
            <a:endParaRPr lang="zh-CN" altLang="en-US" sz="4400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9747816" y="5248657"/>
            <a:ext cx="9937104" cy="240065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平台特点</a:t>
            </a:r>
            <a:endParaRPr lang="en-US" altLang="zh-CN" sz="7200" b="1" dirty="0" smtClean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7200" b="1" dirty="0">
              <a:solidFill>
                <a:srgbClr val="007E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122908" y="3357373"/>
            <a:ext cx="6514868" cy="5658610"/>
            <a:chOff x="1561454" y="1678687"/>
            <a:chExt cx="2397834" cy="2060754"/>
          </a:xfrm>
        </p:grpSpPr>
        <p:sp>
          <p:nvSpPr>
            <p:cNvPr id="4" name="等腰三角形 3"/>
            <p:cNvSpPr/>
            <p:nvPr/>
          </p:nvSpPr>
          <p:spPr>
            <a:xfrm rot="7294826">
              <a:off x="3069042" y="1642921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ea typeface="华文细黑" pitchFamily="2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7601584">
              <a:off x="2059359" y="2599017"/>
              <a:ext cx="392341" cy="1388151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菱形 7"/>
            <p:cNvSpPr/>
            <p:nvPr/>
          </p:nvSpPr>
          <p:spPr>
            <a:xfrm>
              <a:off x="1796802" y="1678687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7"/>
            <p:cNvSpPr/>
            <p:nvPr/>
          </p:nvSpPr>
          <p:spPr>
            <a:xfrm flipV="1">
              <a:off x="1796802" y="2709064"/>
              <a:ext cx="2060752" cy="1030377"/>
            </a:xfrm>
            <a:custGeom>
              <a:avLst/>
              <a:gdLst/>
              <a:ahLst/>
              <a:cxnLst/>
              <a:rect l="l" t="t" r="r" b="b"/>
              <a:pathLst>
                <a:path w="2269311" h="1134656">
                  <a:moveTo>
                    <a:pt x="1134656" y="0"/>
                  </a:moveTo>
                  <a:lnTo>
                    <a:pt x="2269311" y="1134656"/>
                  </a:lnTo>
                  <a:lnTo>
                    <a:pt x="1134656" y="186566"/>
                  </a:lnTo>
                  <a:lnTo>
                    <a:pt x="0" y="1134656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>
              <a:off x="2450698" y="2460697"/>
              <a:ext cx="719292" cy="52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rgbClr val="007E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8800" dirty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1"/>
            <p:cNvSpPr txBox="1"/>
            <p:nvPr/>
          </p:nvSpPr>
          <p:spPr>
            <a:xfrm>
              <a:off x="1796802" y="2613111"/>
              <a:ext cx="2060752" cy="212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0979230" y="4592619"/>
            <a:ext cx="0" cy="319817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0" y="609600"/>
            <a:ext cx="421005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平台特点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7294826">
            <a:off x="10342485" y="3285845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7601584">
            <a:off x="8323119" y="5198037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7" name="菱形 7"/>
          <p:cNvSpPr/>
          <p:nvPr/>
        </p:nvSpPr>
        <p:spPr>
          <a:xfrm>
            <a:off x="7798004" y="3357377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 flipV="1">
            <a:off x="7798004" y="5418131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9"/>
          <p:cNvSpPr txBox="1"/>
          <p:nvPr/>
        </p:nvSpPr>
        <p:spPr>
          <a:xfrm>
            <a:off x="7798004" y="5317665"/>
            <a:ext cx="4121504" cy="67077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独家资源</a:t>
            </a:r>
            <a:endParaRPr lang="zh-CN" altLang="en-US" sz="3200" b="1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7294826">
            <a:off x="14469461" y="3285845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7601584">
            <a:off x="12450095" y="5198037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12" name="菱形 7"/>
          <p:cNvSpPr/>
          <p:nvPr/>
        </p:nvSpPr>
        <p:spPr>
          <a:xfrm>
            <a:off x="11924980" y="3357377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3" name="菱形 7"/>
          <p:cNvSpPr/>
          <p:nvPr/>
        </p:nvSpPr>
        <p:spPr>
          <a:xfrm flipV="1">
            <a:off x="11924980" y="5418131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6"/>
          <p:cNvSpPr txBox="1"/>
          <p:nvPr/>
        </p:nvSpPr>
        <p:spPr>
          <a:xfrm>
            <a:off x="11924980" y="5317664"/>
            <a:ext cx="4121504" cy="67710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选品质量</a:t>
            </a:r>
            <a:endParaRPr lang="zh-CN" altLang="en-US" sz="3200" b="1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7294826">
            <a:off x="10342485" y="7434073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7601584">
            <a:off x="8323119" y="9346265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17" name="菱形 7"/>
          <p:cNvSpPr/>
          <p:nvPr/>
        </p:nvSpPr>
        <p:spPr>
          <a:xfrm>
            <a:off x="7798004" y="7505605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8" name="菱形 7"/>
          <p:cNvSpPr/>
          <p:nvPr/>
        </p:nvSpPr>
        <p:spPr>
          <a:xfrm flipV="1">
            <a:off x="7798004" y="9566359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67"/>
          <p:cNvSpPr txBox="1"/>
          <p:nvPr/>
        </p:nvSpPr>
        <p:spPr>
          <a:xfrm>
            <a:off x="7798004" y="9465893"/>
            <a:ext cx="4121504" cy="67077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本地存储</a:t>
            </a:r>
            <a:endParaRPr lang="zh-CN" altLang="en-US" sz="3200" b="1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7294826">
            <a:off x="14469461" y="7434073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 rot="7601584">
            <a:off x="12450095" y="9346265"/>
            <a:ext cx="784682" cy="2776302"/>
          </a:xfrm>
          <a:prstGeom prst="triangle">
            <a:avLst/>
          </a:prstGeom>
          <a:gradFill flip="none" rotWithShape="1">
            <a:gsLst>
              <a:gs pos="0">
                <a:schemeClr val="tx1">
                  <a:alpha val="31000"/>
                </a:schemeClr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none" lIns="182880" tIns="91440" rIns="182880" bIns="91440" anchor="ctr"/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22" name="菱形 7"/>
          <p:cNvSpPr/>
          <p:nvPr/>
        </p:nvSpPr>
        <p:spPr>
          <a:xfrm>
            <a:off x="11924980" y="7505605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23" name="菱形 7"/>
          <p:cNvSpPr/>
          <p:nvPr/>
        </p:nvSpPr>
        <p:spPr>
          <a:xfrm flipV="1">
            <a:off x="11924980" y="9566359"/>
            <a:ext cx="4121504" cy="2060754"/>
          </a:xfrm>
          <a:custGeom>
            <a:avLst/>
            <a:gdLst/>
            <a:ahLst/>
            <a:cxnLst/>
            <a:rect l="l" t="t" r="r" b="b"/>
            <a:pathLst>
              <a:path w="2269311" h="1134656">
                <a:moveTo>
                  <a:pt x="1134656" y="0"/>
                </a:moveTo>
                <a:lnTo>
                  <a:pt x="2269311" y="1134656"/>
                </a:lnTo>
                <a:lnTo>
                  <a:pt x="1134656" y="186566"/>
                </a:lnTo>
                <a:lnTo>
                  <a:pt x="0" y="113465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61"/>
          <p:cNvSpPr txBox="1"/>
          <p:nvPr/>
        </p:nvSpPr>
        <p:spPr>
          <a:xfrm>
            <a:off x="11924980" y="9465893"/>
            <a:ext cx="4121504" cy="67077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永久访问</a:t>
            </a:r>
            <a:endParaRPr lang="zh-CN" altLang="en-US" sz="3200" b="1" dirty="0">
              <a:solidFill>
                <a:schemeClr val="bg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13540976" y="8451506"/>
            <a:ext cx="889512" cy="763372"/>
          </a:xfrm>
          <a:custGeom>
            <a:avLst/>
            <a:gdLst>
              <a:gd name="T0" fmla="*/ 236 w 409"/>
              <a:gd name="T1" fmla="*/ 98 h 351"/>
              <a:gd name="T2" fmla="*/ 242 w 409"/>
              <a:gd name="T3" fmla="*/ 110 h 351"/>
              <a:gd name="T4" fmla="*/ 263 w 409"/>
              <a:gd name="T5" fmla="*/ 149 h 351"/>
              <a:gd name="T6" fmla="*/ 257 w 409"/>
              <a:gd name="T7" fmla="*/ 223 h 351"/>
              <a:gd name="T8" fmla="*/ 240 w 409"/>
              <a:gd name="T9" fmla="*/ 243 h 351"/>
              <a:gd name="T10" fmla="*/ 234 w 409"/>
              <a:gd name="T11" fmla="*/ 255 h 351"/>
              <a:gd name="T12" fmla="*/ 220 w 409"/>
              <a:gd name="T13" fmla="*/ 253 h 351"/>
              <a:gd name="T14" fmla="*/ 218 w 409"/>
              <a:gd name="T15" fmla="*/ 241 h 351"/>
              <a:gd name="T16" fmla="*/ 238 w 409"/>
              <a:gd name="T17" fmla="*/ 203 h 351"/>
              <a:gd name="T18" fmla="*/ 232 w 409"/>
              <a:gd name="T19" fmla="*/ 129 h 351"/>
              <a:gd name="T20" fmla="*/ 216 w 409"/>
              <a:gd name="T21" fmla="*/ 106 h 351"/>
              <a:gd name="T22" fmla="*/ 224 w 409"/>
              <a:gd name="T23" fmla="*/ 96 h 351"/>
              <a:gd name="T24" fmla="*/ 168 w 409"/>
              <a:gd name="T25" fmla="*/ 303 h 351"/>
              <a:gd name="T26" fmla="*/ 0 w 409"/>
              <a:gd name="T27" fmla="*/ 127 h 351"/>
              <a:gd name="T28" fmla="*/ 285 w 409"/>
              <a:gd name="T29" fmla="*/ 48 h 351"/>
              <a:gd name="T30" fmla="*/ 297 w 409"/>
              <a:gd name="T31" fmla="*/ 54 h 351"/>
              <a:gd name="T32" fmla="*/ 307 w 409"/>
              <a:gd name="T33" fmla="*/ 72 h 351"/>
              <a:gd name="T34" fmla="*/ 335 w 409"/>
              <a:gd name="T35" fmla="*/ 139 h 351"/>
              <a:gd name="T36" fmla="*/ 327 w 409"/>
              <a:gd name="T37" fmla="*/ 241 h 351"/>
              <a:gd name="T38" fmla="*/ 301 w 409"/>
              <a:gd name="T39" fmla="*/ 289 h 351"/>
              <a:gd name="T40" fmla="*/ 293 w 409"/>
              <a:gd name="T41" fmla="*/ 301 h 351"/>
              <a:gd name="T42" fmla="*/ 281 w 409"/>
              <a:gd name="T43" fmla="*/ 303 h 351"/>
              <a:gd name="T44" fmla="*/ 273 w 409"/>
              <a:gd name="T45" fmla="*/ 291 h 351"/>
              <a:gd name="T46" fmla="*/ 293 w 409"/>
              <a:gd name="T47" fmla="*/ 263 h 351"/>
              <a:gd name="T48" fmla="*/ 313 w 409"/>
              <a:gd name="T49" fmla="*/ 175 h 351"/>
              <a:gd name="T50" fmla="*/ 293 w 409"/>
              <a:gd name="T51" fmla="*/ 86 h 351"/>
              <a:gd name="T52" fmla="*/ 273 w 409"/>
              <a:gd name="T53" fmla="*/ 60 h 351"/>
              <a:gd name="T54" fmla="*/ 281 w 409"/>
              <a:gd name="T55" fmla="*/ 48 h 351"/>
              <a:gd name="T56" fmla="*/ 345 w 409"/>
              <a:gd name="T57" fmla="*/ 0 h 351"/>
              <a:gd name="T58" fmla="*/ 353 w 409"/>
              <a:gd name="T59" fmla="*/ 12 h 351"/>
              <a:gd name="T60" fmla="*/ 375 w 409"/>
              <a:gd name="T61" fmla="*/ 40 h 351"/>
              <a:gd name="T62" fmla="*/ 407 w 409"/>
              <a:gd name="T63" fmla="*/ 131 h 351"/>
              <a:gd name="T64" fmla="*/ 399 w 409"/>
              <a:gd name="T65" fmla="*/ 257 h 351"/>
              <a:gd name="T66" fmla="*/ 365 w 409"/>
              <a:gd name="T67" fmla="*/ 327 h 351"/>
              <a:gd name="T68" fmla="*/ 353 w 409"/>
              <a:gd name="T69" fmla="*/ 345 h 351"/>
              <a:gd name="T70" fmla="*/ 341 w 409"/>
              <a:gd name="T71" fmla="*/ 351 h 351"/>
              <a:gd name="T72" fmla="*/ 331 w 409"/>
              <a:gd name="T73" fmla="*/ 345 h 351"/>
              <a:gd name="T74" fmla="*/ 341 w 409"/>
              <a:gd name="T75" fmla="*/ 327 h 351"/>
              <a:gd name="T76" fmla="*/ 375 w 409"/>
              <a:gd name="T77" fmla="*/ 257 h 351"/>
              <a:gd name="T78" fmla="*/ 383 w 409"/>
              <a:gd name="T79" fmla="*/ 131 h 351"/>
              <a:gd name="T80" fmla="*/ 351 w 409"/>
              <a:gd name="T81" fmla="*/ 40 h 351"/>
              <a:gd name="T82" fmla="*/ 329 w 409"/>
              <a:gd name="T83" fmla="*/ 12 h 351"/>
              <a:gd name="T84" fmla="*/ 337 w 409"/>
              <a:gd name="T85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9" h="351">
                <a:moveTo>
                  <a:pt x="228" y="94"/>
                </a:moveTo>
                <a:lnTo>
                  <a:pt x="234" y="96"/>
                </a:lnTo>
                <a:lnTo>
                  <a:pt x="236" y="98"/>
                </a:lnTo>
                <a:lnTo>
                  <a:pt x="240" y="102"/>
                </a:lnTo>
                <a:lnTo>
                  <a:pt x="240" y="106"/>
                </a:lnTo>
                <a:lnTo>
                  <a:pt x="242" y="110"/>
                </a:lnTo>
                <a:lnTo>
                  <a:pt x="248" y="116"/>
                </a:lnTo>
                <a:lnTo>
                  <a:pt x="257" y="129"/>
                </a:lnTo>
                <a:lnTo>
                  <a:pt x="263" y="149"/>
                </a:lnTo>
                <a:lnTo>
                  <a:pt x="265" y="175"/>
                </a:lnTo>
                <a:lnTo>
                  <a:pt x="263" y="203"/>
                </a:lnTo>
                <a:lnTo>
                  <a:pt x="257" y="223"/>
                </a:lnTo>
                <a:lnTo>
                  <a:pt x="248" y="235"/>
                </a:lnTo>
                <a:lnTo>
                  <a:pt x="242" y="241"/>
                </a:lnTo>
                <a:lnTo>
                  <a:pt x="240" y="243"/>
                </a:lnTo>
                <a:lnTo>
                  <a:pt x="240" y="249"/>
                </a:lnTo>
                <a:lnTo>
                  <a:pt x="236" y="253"/>
                </a:lnTo>
                <a:lnTo>
                  <a:pt x="234" y="255"/>
                </a:lnTo>
                <a:lnTo>
                  <a:pt x="228" y="255"/>
                </a:lnTo>
                <a:lnTo>
                  <a:pt x="224" y="255"/>
                </a:lnTo>
                <a:lnTo>
                  <a:pt x="220" y="253"/>
                </a:lnTo>
                <a:lnTo>
                  <a:pt x="218" y="249"/>
                </a:lnTo>
                <a:lnTo>
                  <a:pt x="216" y="243"/>
                </a:lnTo>
                <a:lnTo>
                  <a:pt x="218" y="241"/>
                </a:lnTo>
                <a:lnTo>
                  <a:pt x="224" y="235"/>
                </a:lnTo>
                <a:lnTo>
                  <a:pt x="232" y="223"/>
                </a:lnTo>
                <a:lnTo>
                  <a:pt x="238" y="203"/>
                </a:lnTo>
                <a:lnTo>
                  <a:pt x="240" y="175"/>
                </a:lnTo>
                <a:lnTo>
                  <a:pt x="238" y="149"/>
                </a:lnTo>
                <a:lnTo>
                  <a:pt x="232" y="129"/>
                </a:lnTo>
                <a:lnTo>
                  <a:pt x="224" y="116"/>
                </a:lnTo>
                <a:lnTo>
                  <a:pt x="218" y="110"/>
                </a:lnTo>
                <a:lnTo>
                  <a:pt x="216" y="106"/>
                </a:lnTo>
                <a:lnTo>
                  <a:pt x="218" y="102"/>
                </a:lnTo>
                <a:lnTo>
                  <a:pt x="220" y="98"/>
                </a:lnTo>
                <a:lnTo>
                  <a:pt x="224" y="96"/>
                </a:lnTo>
                <a:lnTo>
                  <a:pt x="228" y="94"/>
                </a:lnTo>
                <a:close/>
                <a:moveTo>
                  <a:pt x="168" y="56"/>
                </a:moveTo>
                <a:lnTo>
                  <a:pt x="168" y="303"/>
                </a:lnTo>
                <a:lnTo>
                  <a:pt x="72" y="231"/>
                </a:lnTo>
                <a:lnTo>
                  <a:pt x="0" y="231"/>
                </a:lnTo>
                <a:lnTo>
                  <a:pt x="0" y="127"/>
                </a:lnTo>
                <a:lnTo>
                  <a:pt x="72" y="127"/>
                </a:lnTo>
                <a:lnTo>
                  <a:pt x="168" y="56"/>
                </a:lnTo>
                <a:close/>
                <a:moveTo>
                  <a:pt x="285" y="48"/>
                </a:moveTo>
                <a:lnTo>
                  <a:pt x="289" y="48"/>
                </a:lnTo>
                <a:lnTo>
                  <a:pt x="293" y="50"/>
                </a:lnTo>
                <a:lnTo>
                  <a:pt x="297" y="54"/>
                </a:lnTo>
                <a:lnTo>
                  <a:pt x="297" y="60"/>
                </a:lnTo>
                <a:lnTo>
                  <a:pt x="301" y="62"/>
                </a:lnTo>
                <a:lnTo>
                  <a:pt x="307" y="72"/>
                </a:lnTo>
                <a:lnTo>
                  <a:pt x="317" y="86"/>
                </a:lnTo>
                <a:lnTo>
                  <a:pt x="327" y="110"/>
                </a:lnTo>
                <a:lnTo>
                  <a:pt x="335" y="139"/>
                </a:lnTo>
                <a:lnTo>
                  <a:pt x="337" y="175"/>
                </a:lnTo>
                <a:lnTo>
                  <a:pt x="335" y="213"/>
                </a:lnTo>
                <a:lnTo>
                  <a:pt x="327" y="241"/>
                </a:lnTo>
                <a:lnTo>
                  <a:pt x="317" y="263"/>
                </a:lnTo>
                <a:lnTo>
                  <a:pt x="307" y="279"/>
                </a:lnTo>
                <a:lnTo>
                  <a:pt x="301" y="289"/>
                </a:lnTo>
                <a:lnTo>
                  <a:pt x="297" y="291"/>
                </a:lnTo>
                <a:lnTo>
                  <a:pt x="297" y="297"/>
                </a:lnTo>
                <a:lnTo>
                  <a:pt x="293" y="301"/>
                </a:lnTo>
                <a:lnTo>
                  <a:pt x="289" y="303"/>
                </a:lnTo>
                <a:lnTo>
                  <a:pt x="285" y="303"/>
                </a:lnTo>
                <a:lnTo>
                  <a:pt x="281" y="303"/>
                </a:lnTo>
                <a:lnTo>
                  <a:pt x="277" y="301"/>
                </a:lnTo>
                <a:lnTo>
                  <a:pt x="275" y="297"/>
                </a:lnTo>
                <a:lnTo>
                  <a:pt x="273" y="291"/>
                </a:lnTo>
                <a:lnTo>
                  <a:pt x="277" y="289"/>
                </a:lnTo>
                <a:lnTo>
                  <a:pt x="283" y="279"/>
                </a:lnTo>
                <a:lnTo>
                  <a:pt x="293" y="263"/>
                </a:lnTo>
                <a:lnTo>
                  <a:pt x="303" y="241"/>
                </a:lnTo>
                <a:lnTo>
                  <a:pt x="311" y="213"/>
                </a:lnTo>
                <a:lnTo>
                  <a:pt x="313" y="175"/>
                </a:lnTo>
                <a:lnTo>
                  <a:pt x="311" y="139"/>
                </a:lnTo>
                <a:lnTo>
                  <a:pt x="303" y="110"/>
                </a:lnTo>
                <a:lnTo>
                  <a:pt x="293" y="86"/>
                </a:lnTo>
                <a:lnTo>
                  <a:pt x="283" y="72"/>
                </a:lnTo>
                <a:lnTo>
                  <a:pt x="277" y="62"/>
                </a:lnTo>
                <a:lnTo>
                  <a:pt x="273" y="60"/>
                </a:lnTo>
                <a:lnTo>
                  <a:pt x="275" y="54"/>
                </a:lnTo>
                <a:lnTo>
                  <a:pt x="277" y="50"/>
                </a:lnTo>
                <a:lnTo>
                  <a:pt x="281" y="48"/>
                </a:lnTo>
                <a:lnTo>
                  <a:pt x="285" y="48"/>
                </a:lnTo>
                <a:close/>
                <a:moveTo>
                  <a:pt x="341" y="0"/>
                </a:moveTo>
                <a:lnTo>
                  <a:pt x="345" y="0"/>
                </a:lnTo>
                <a:lnTo>
                  <a:pt x="349" y="2"/>
                </a:lnTo>
                <a:lnTo>
                  <a:pt x="353" y="6"/>
                </a:lnTo>
                <a:lnTo>
                  <a:pt x="353" y="12"/>
                </a:lnTo>
                <a:lnTo>
                  <a:pt x="357" y="14"/>
                </a:lnTo>
                <a:lnTo>
                  <a:pt x="365" y="24"/>
                </a:lnTo>
                <a:lnTo>
                  <a:pt x="375" y="40"/>
                </a:lnTo>
                <a:lnTo>
                  <a:pt x="387" y="64"/>
                </a:lnTo>
                <a:lnTo>
                  <a:pt x="399" y="94"/>
                </a:lnTo>
                <a:lnTo>
                  <a:pt x="407" y="131"/>
                </a:lnTo>
                <a:lnTo>
                  <a:pt x="409" y="175"/>
                </a:lnTo>
                <a:lnTo>
                  <a:pt x="407" y="221"/>
                </a:lnTo>
                <a:lnTo>
                  <a:pt x="399" y="257"/>
                </a:lnTo>
                <a:lnTo>
                  <a:pt x="387" y="287"/>
                </a:lnTo>
                <a:lnTo>
                  <a:pt x="375" y="311"/>
                </a:lnTo>
                <a:lnTo>
                  <a:pt x="365" y="327"/>
                </a:lnTo>
                <a:lnTo>
                  <a:pt x="357" y="337"/>
                </a:lnTo>
                <a:lnTo>
                  <a:pt x="353" y="339"/>
                </a:lnTo>
                <a:lnTo>
                  <a:pt x="353" y="345"/>
                </a:lnTo>
                <a:lnTo>
                  <a:pt x="349" y="349"/>
                </a:lnTo>
                <a:lnTo>
                  <a:pt x="345" y="351"/>
                </a:lnTo>
                <a:lnTo>
                  <a:pt x="341" y="351"/>
                </a:lnTo>
                <a:lnTo>
                  <a:pt x="337" y="351"/>
                </a:lnTo>
                <a:lnTo>
                  <a:pt x="333" y="349"/>
                </a:lnTo>
                <a:lnTo>
                  <a:pt x="331" y="345"/>
                </a:lnTo>
                <a:lnTo>
                  <a:pt x="329" y="339"/>
                </a:lnTo>
                <a:lnTo>
                  <a:pt x="333" y="337"/>
                </a:lnTo>
                <a:lnTo>
                  <a:pt x="341" y="327"/>
                </a:lnTo>
                <a:lnTo>
                  <a:pt x="351" y="311"/>
                </a:lnTo>
                <a:lnTo>
                  <a:pt x="363" y="287"/>
                </a:lnTo>
                <a:lnTo>
                  <a:pt x="375" y="257"/>
                </a:lnTo>
                <a:lnTo>
                  <a:pt x="383" y="221"/>
                </a:lnTo>
                <a:lnTo>
                  <a:pt x="385" y="175"/>
                </a:lnTo>
                <a:lnTo>
                  <a:pt x="383" y="131"/>
                </a:lnTo>
                <a:lnTo>
                  <a:pt x="375" y="94"/>
                </a:lnTo>
                <a:lnTo>
                  <a:pt x="363" y="64"/>
                </a:lnTo>
                <a:lnTo>
                  <a:pt x="351" y="40"/>
                </a:lnTo>
                <a:lnTo>
                  <a:pt x="341" y="24"/>
                </a:lnTo>
                <a:lnTo>
                  <a:pt x="333" y="14"/>
                </a:lnTo>
                <a:lnTo>
                  <a:pt x="329" y="12"/>
                </a:lnTo>
                <a:lnTo>
                  <a:pt x="331" y="6"/>
                </a:lnTo>
                <a:lnTo>
                  <a:pt x="333" y="2"/>
                </a:lnTo>
                <a:lnTo>
                  <a:pt x="337" y="0"/>
                </a:lnTo>
                <a:lnTo>
                  <a:pt x="3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9423787" y="4331552"/>
            <a:ext cx="869938" cy="867764"/>
          </a:xfrm>
          <a:custGeom>
            <a:avLst/>
            <a:gdLst>
              <a:gd name="T0" fmla="*/ 288 w 400"/>
              <a:gd name="T1" fmla="*/ 104 h 399"/>
              <a:gd name="T2" fmla="*/ 192 w 400"/>
              <a:gd name="T3" fmla="*/ 315 h 399"/>
              <a:gd name="T4" fmla="*/ 192 w 400"/>
              <a:gd name="T5" fmla="*/ 199 h 399"/>
              <a:gd name="T6" fmla="*/ 76 w 400"/>
              <a:gd name="T7" fmla="*/ 199 h 399"/>
              <a:gd name="T8" fmla="*/ 288 w 400"/>
              <a:gd name="T9" fmla="*/ 104 h 399"/>
              <a:gd name="T10" fmla="*/ 200 w 400"/>
              <a:gd name="T11" fmla="*/ 16 h 399"/>
              <a:gd name="T12" fmla="*/ 158 w 400"/>
              <a:gd name="T13" fmla="*/ 20 h 399"/>
              <a:gd name="T14" fmla="*/ 118 w 400"/>
              <a:gd name="T15" fmla="*/ 34 h 399"/>
              <a:gd name="T16" fmla="*/ 84 w 400"/>
              <a:gd name="T17" fmla="*/ 56 h 399"/>
              <a:gd name="T18" fmla="*/ 56 w 400"/>
              <a:gd name="T19" fmla="*/ 84 h 399"/>
              <a:gd name="T20" fmla="*/ 34 w 400"/>
              <a:gd name="T21" fmla="*/ 118 h 399"/>
              <a:gd name="T22" fmla="*/ 20 w 400"/>
              <a:gd name="T23" fmla="*/ 157 h 399"/>
              <a:gd name="T24" fmla="*/ 16 w 400"/>
              <a:gd name="T25" fmla="*/ 199 h 399"/>
              <a:gd name="T26" fmla="*/ 20 w 400"/>
              <a:gd name="T27" fmla="*/ 243 h 399"/>
              <a:gd name="T28" fmla="*/ 34 w 400"/>
              <a:gd name="T29" fmla="*/ 281 h 399"/>
              <a:gd name="T30" fmla="*/ 56 w 400"/>
              <a:gd name="T31" fmla="*/ 315 h 399"/>
              <a:gd name="T32" fmla="*/ 84 w 400"/>
              <a:gd name="T33" fmla="*/ 343 h 399"/>
              <a:gd name="T34" fmla="*/ 118 w 400"/>
              <a:gd name="T35" fmla="*/ 365 h 399"/>
              <a:gd name="T36" fmla="*/ 158 w 400"/>
              <a:gd name="T37" fmla="*/ 379 h 399"/>
              <a:gd name="T38" fmla="*/ 200 w 400"/>
              <a:gd name="T39" fmla="*/ 383 h 399"/>
              <a:gd name="T40" fmla="*/ 242 w 400"/>
              <a:gd name="T41" fmla="*/ 379 h 399"/>
              <a:gd name="T42" fmla="*/ 280 w 400"/>
              <a:gd name="T43" fmla="*/ 365 h 399"/>
              <a:gd name="T44" fmla="*/ 314 w 400"/>
              <a:gd name="T45" fmla="*/ 343 h 399"/>
              <a:gd name="T46" fmla="*/ 342 w 400"/>
              <a:gd name="T47" fmla="*/ 315 h 399"/>
              <a:gd name="T48" fmla="*/ 364 w 400"/>
              <a:gd name="T49" fmla="*/ 281 h 399"/>
              <a:gd name="T50" fmla="*/ 378 w 400"/>
              <a:gd name="T51" fmla="*/ 243 h 399"/>
              <a:gd name="T52" fmla="*/ 384 w 400"/>
              <a:gd name="T53" fmla="*/ 199 h 399"/>
              <a:gd name="T54" fmla="*/ 378 w 400"/>
              <a:gd name="T55" fmla="*/ 157 h 399"/>
              <a:gd name="T56" fmla="*/ 364 w 400"/>
              <a:gd name="T57" fmla="*/ 118 h 399"/>
              <a:gd name="T58" fmla="*/ 342 w 400"/>
              <a:gd name="T59" fmla="*/ 84 h 399"/>
              <a:gd name="T60" fmla="*/ 314 w 400"/>
              <a:gd name="T61" fmla="*/ 56 h 399"/>
              <a:gd name="T62" fmla="*/ 280 w 400"/>
              <a:gd name="T63" fmla="*/ 34 h 399"/>
              <a:gd name="T64" fmla="*/ 242 w 400"/>
              <a:gd name="T65" fmla="*/ 20 h 399"/>
              <a:gd name="T66" fmla="*/ 200 w 400"/>
              <a:gd name="T67" fmla="*/ 16 h 399"/>
              <a:gd name="T68" fmla="*/ 200 w 400"/>
              <a:gd name="T69" fmla="*/ 0 h 399"/>
              <a:gd name="T70" fmla="*/ 246 w 400"/>
              <a:gd name="T71" fmla="*/ 4 h 399"/>
              <a:gd name="T72" fmla="*/ 288 w 400"/>
              <a:gd name="T73" fmla="*/ 20 h 399"/>
              <a:gd name="T74" fmla="*/ 324 w 400"/>
              <a:gd name="T75" fmla="*/ 44 h 399"/>
              <a:gd name="T76" fmla="*/ 356 w 400"/>
              <a:gd name="T77" fmla="*/ 74 h 399"/>
              <a:gd name="T78" fmla="*/ 378 w 400"/>
              <a:gd name="T79" fmla="*/ 112 h 399"/>
              <a:gd name="T80" fmla="*/ 394 w 400"/>
              <a:gd name="T81" fmla="*/ 155 h 399"/>
              <a:gd name="T82" fmla="*/ 400 w 400"/>
              <a:gd name="T83" fmla="*/ 199 h 399"/>
              <a:gd name="T84" fmla="*/ 394 w 400"/>
              <a:gd name="T85" fmla="*/ 245 h 399"/>
              <a:gd name="T86" fmla="*/ 378 w 400"/>
              <a:gd name="T87" fmla="*/ 287 h 399"/>
              <a:gd name="T88" fmla="*/ 356 w 400"/>
              <a:gd name="T89" fmla="*/ 325 h 399"/>
              <a:gd name="T90" fmla="*/ 324 w 400"/>
              <a:gd name="T91" fmla="*/ 355 h 399"/>
              <a:gd name="T92" fmla="*/ 288 w 400"/>
              <a:gd name="T93" fmla="*/ 379 h 399"/>
              <a:gd name="T94" fmla="*/ 246 w 400"/>
              <a:gd name="T95" fmla="*/ 395 h 399"/>
              <a:gd name="T96" fmla="*/ 200 w 400"/>
              <a:gd name="T97" fmla="*/ 399 h 399"/>
              <a:gd name="T98" fmla="*/ 154 w 400"/>
              <a:gd name="T99" fmla="*/ 395 h 399"/>
              <a:gd name="T100" fmla="*/ 112 w 400"/>
              <a:gd name="T101" fmla="*/ 379 h 399"/>
              <a:gd name="T102" fmla="*/ 74 w 400"/>
              <a:gd name="T103" fmla="*/ 355 h 399"/>
              <a:gd name="T104" fmla="*/ 44 w 400"/>
              <a:gd name="T105" fmla="*/ 325 h 399"/>
              <a:gd name="T106" fmla="*/ 20 w 400"/>
              <a:gd name="T107" fmla="*/ 287 h 399"/>
              <a:gd name="T108" fmla="*/ 4 w 400"/>
              <a:gd name="T109" fmla="*/ 245 h 399"/>
              <a:gd name="T110" fmla="*/ 0 w 400"/>
              <a:gd name="T111" fmla="*/ 199 h 399"/>
              <a:gd name="T112" fmla="*/ 4 w 400"/>
              <a:gd name="T113" fmla="*/ 155 h 399"/>
              <a:gd name="T114" fmla="*/ 20 w 400"/>
              <a:gd name="T115" fmla="*/ 112 h 399"/>
              <a:gd name="T116" fmla="*/ 44 w 400"/>
              <a:gd name="T117" fmla="*/ 74 h 399"/>
              <a:gd name="T118" fmla="*/ 74 w 400"/>
              <a:gd name="T119" fmla="*/ 44 h 399"/>
              <a:gd name="T120" fmla="*/ 112 w 400"/>
              <a:gd name="T121" fmla="*/ 20 h 399"/>
              <a:gd name="T122" fmla="*/ 154 w 400"/>
              <a:gd name="T123" fmla="*/ 4 h 399"/>
              <a:gd name="T124" fmla="*/ 200 w 400"/>
              <a:gd name="T125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" h="399">
                <a:moveTo>
                  <a:pt x="288" y="104"/>
                </a:moveTo>
                <a:lnTo>
                  <a:pt x="192" y="315"/>
                </a:lnTo>
                <a:lnTo>
                  <a:pt x="192" y="199"/>
                </a:lnTo>
                <a:lnTo>
                  <a:pt x="76" y="199"/>
                </a:lnTo>
                <a:lnTo>
                  <a:pt x="288" y="104"/>
                </a:lnTo>
                <a:close/>
                <a:moveTo>
                  <a:pt x="200" y="16"/>
                </a:moveTo>
                <a:lnTo>
                  <a:pt x="158" y="20"/>
                </a:lnTo>
                <a:lnTo>
                  <a:pt x="118" y="34"/>
                </a:lnTo>
                <a:lnTo>
                  <a:pt x="84" y="56"/>
                </a:lnTo>
                <a:lnTo>
                  <a:pt x="56" y="84"/>
                </a:lnTo>
                <a:lnTo>
                  <a:pt x="34" y="118"/>
                </a:lnTo>
                <a:lnTo>
                  <a:pt x="20" y="157"/>
                </a:lnTo>
                <a:lnTo>
                  <a:pt x="16" y="199"/>
                </a:lnTo>
                <a:lnTo>
                  <a:pt x="20" y="243"/>
                </a:lnTo>
                <a:lnTo>
                  <a:pt x="34" y="281"/>
                </a:lnTo>
                <a:lnTo>
                  <a:pt x="56" y="315"/>
                </a:lnTo>
                <a:lnTo>
                  <a:pt x="84" y="343"/>
                </a:lnTo>
                <a:lnTo>
                  <a:pt x="118" y="365"/>
                </a:lnTo>
                <a:lnTo>
                  <a:pt x="158" y="379"/>
                </a:lnTo>
                <a:lnTo>
                  <a:pt x="200" y="383"/>
                </a:lnTo>
                <a:lnTo>
                  <a:pt x="242" y="379"/>
                </a:lnTo>
                <a:lnTo>
                  <a:pt x="280" y="365"/>
                </a:lnTo>
                <a:lnTo>
                  <a:pt x="314" y="343"/>
                </a:lnTo>
                <a:lnTo>
                  <a:pt x="342" y="315"/>
                </a:lnTo>
                <a:lnTo>
                  <a:pt x="364" y="281"/>
                </a:lnTo>
                <a:lnTo>
                  <a:pt x="378" y="243"/>
                </a:lnTo>
                <a:lnTo>
                  <a:pt x="384" y="199"/>
                </a:lnTo>
                <a:lnTo>
                  <a:pt x="378" y="157"/>
                </a:lnTo>
                <a:lnTo>
                  <a:pt x="364" y="118"/>
                </a:lnTo>
                <a:lnTo>
                  <a:pt x="342" y="84"/>
                </a:lnTo>
                <a:lnTo>
                  <a:pt x="314" y="56"/>
                </a:lnTo>
                <a:lnTo>
                  <a:pt x="280" y="34"/>
                </a:lnTo>
                <a:lnTo>
                  <a:pt x="242" y="20"/>
                </a:lnTo>
                <a:lnTo>
                  <a:pt x="200" y="16"/>
                </a:lnTo>
                <a:close/>
                <a:moveTo>
                  <a:pt x="200" y="0"/>
                </a:moveTo>
                <a:lnTo>
                  <a:pt x="246" y="4"/>
                </a:lnTo>
                <a:lnTo>
                  <a:pt x="288" y="20"/>
                </a:lnTo>
                <a:lnTo>
                  <a:pt x="324" y="44"/>
                </a:lnTo>
                <a:lnTo>
                  <a:pt x="356" y="74"/>
                </a:lnTo>
                <a:lnTo>
                  <a:pt x="378" y="112"/>
                </a:lnTo>
                <a:lnTo>
                  <a:pt x="394" y="155"/>
                </a:lnTo>
                <a:lnTo>
                  <a:pt x="400" y="199"/>
                </a:lnTo>
                <a:lnTo>
                  <a:pt x="394" y="245"/>
                </a:lnTo>
                <a:lnTo>
                  <a:pt x="378" y="287"/>
                </a:lnTo>
                <a:lnTo>
                  <a:pt x="356" y="325"/>
                </a:lnTo>
                <a:lnTo>
                  <a:pt x="324" y="355"/>
                </a:lnTo>
                <a:lnTo>
                  <a:pt x="288" y="379"/>
                </a:lnTo>
                <a:lnTo>
                  <a:pt x="246" y="395"/>
                </a:lnTo>
                <a:lnTo>
                  <a:pt x="200" y="399"/>
                </a:lnTo>
                <a:lnTo>
                  <a:pt x="154" y="395"/>
                </a:lnTo>
                <a:lnTo>
                  <a:pt x="112" y="379"/>
                </a:lnTo>
                <a:lnTo>
                  <a:pt x="74" y="355"/>
                </a:lnTo>
                <a:lnTo>
                  <a:pt x="44" y="325"/>
                </a:lnTo>
                <a:lnTo>
                  <a:pt x="20" y="287"/>
                </a:lnTo>
                <a:lnTo>
                  <a:pt x="4" y="245"/>
                </a:lnTo>
                <a:lnTo>
                  <a:pt x="0" y="199"/>
                </a:lnTo>
                <a:lnTo>
                  <a:pt x="4" y="155"/>
                </a:lnTo>
                <a:lnTo>
                  <a:pt x="20" y="112"/>
                </a:lnTo>
                <a:lnTo>
                  <a:pt x="44" y="74"/>
                </a:lnTo>
                <a:lnTo>
                  <a:pt x="74" y="44"/>
                </a:lnTo>
                <a:lnTo>
                  <a:pt x="112" y="20"/>
                </a:lnTo>
                <a:lnTo>
                  <a:pt x="154" y="4"/>
                </a:lnTo>
                <a:lnTo>
                  <a:pt x="2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>
            <a:off x="9396601" y="8451507"/>
            <a:ext cx="924310" cy="924310"/>
          </a:xfrm>
          <a:custGeom>
            <a:avLst/>
            <a:gdLst>
              <a:gd name="T0" fmla="*/ 221 w 425"/>
              <a:gd name="T1" fmla="*/ 349 h 425"/>
              <a:gd name="T2" fmla="*/ 225 w 425"/>
              <a:gd name="T3" fmla="*/ 413 h 425"/>
              <a:gd name="T4" fmla="*/ 217 w 425"/>
              <a:gd name="T5" fmla="*/ 423 h 425"/>
              <a:gd name="T6" fmla="*/ 205 w 425"/>
              <a:gd name="T7" fmla="*/ 421 h 425"/>
              <a:gd name="T8" fmla="*/ 201 w 425"/>
              <a:gd name="T9" fmla="*/ 357 h 425"/>
              <a:gd name="T10" fmla="*/ 209 w 425"/>
              <a:gd name="T11" fmla="*/ 345 h 425"/>
              <a:gd name="T12" fmla="*/ 113 w 425"/>
              <a:gd name="T13" fmla="*/ 304 h 425"/>
              <a:gd name="T14" fmla="*/ 121 w 425"/>
              <a:gd name="T15" fmla="*/ 316 h 425"/>
              <a:gd name="T16" fmla="*/ 77 w 425"/>
              <a:gd name="T17" fmla="*/ 365 h 425"/>
              <a:gd name="T18" fmla="*/ 65 w 425"/>
              <a:gd name="T19" fmla="*/ 367 h 425"/>
              <a:gd name="T20" fmla="*/ 57 w 425"/>
              <a:gd name="T21" fmla="*/ 357 h 425"/>
              <a:gd name="T22" fmla="*/ 101 w 425"/>
              <a:gd name="T23" fmla="*/ 308 h 425"/>
              <a:gd name="T24" fmla="*/ 315 w 425"/>
              <a:gd name="T25" fmla="*/ 302 h 425"/>
              <a:gd name="T26" fmla="*/ 363 w 425"/>
              <a:gd name="T27" fmla="*/ 345 h 425"/>
              <a:gd name="T28" fmla="*/ 365 w 425"/>
              <a:gd name="T29" fmla="*/ 359 h 425"/>
              <a:gd name="T30" fmla="*/ 355 w 425"/>
              <a:gd name="T31" fmla="*/ 367 h 425"/>
              <a:gd name="T32" fmla="*/ 307 w 425"/>
              <a:gd name="T33" fmla="*/ 322 h 425"/>
              <a:gd name="T34" fmla="*/ 303 w 425"/>
              <a:gd name="T35" fmla="*/ 310 h 425"/>
              <a:gd name="T36" fmla="*/ 315 w 425"/>
              <a:gd name="T37" fmla="*/ 302 h 425"/>
              <a:gd name="T38" fmla="*/ 417 w 425"/>
              <a:gd name="T39" fmla="*/ 200 h 425"/>
              <a:gd name="T40" fmla="*/ 425 w 425"/>
              <a:gd name="T41" fmla="*/ 212 h 425"/>
              <a:gd name="T42" fmla="*/ 417 w 425"/>
              <a:gd name="T43" fmla="*/ 224 h 425"/>
              <a:gd name="T44" fmla="*/ 351 w 425"/>
              <a:gd name="T45" fmla="*/ 224 h 425"/>
              <a:gd name="T46" fmla="*/ 345 w 425"/>
              <a:gd name="T47" fmla="*/ 212 h 425"/>
              <a:gd name="T48" fmla="*/ 351 w 425"/>
              <a:gd name="T49" fmla="*/ 200 h 425"/>
              <a:gd name="T50" fmla="*/ 69 w 425"/>
              <a:gd name="T51" fmla="*/ 200 h 425"/>
              <a:gd name="T52" fmla="*/ 81 w 425"/>
              <a:gd name="T53" fmla="*/ 208 h 425"/>
              <a:gd name="T54" fmla="*/ 77 w 425"/>
              <a:gd name="T55" fmla="*/ 220 h 425"/>
              <a:gd name="T56" fmla="*/ 12 w 425"/>
              <a:gd name="T57" fmla="*/ 224 h 425"/>
              <a:gd name="T58" fmla="*/ 0 w 425"/>
              <a:gd name="T59" fmla="*/ 216 h 425"/>
              <a:gd name="T60" fmla="*/ 4 w 425"/>
              <a:gd name="T61" fmla="*/ 204 h 425"/>
              <a:gd name="T62" fmla="*/ 213 w 425"/>
              <a:gd name="T63" fmla="*/ 144 h 425"/>
              <a:gd name="T64" fmla="*/ 151 w 425"/>
              <a:gd name="T65" fmla="*/ 186 h 425"/>
              <a:gd name="T66" fmla="*/ 165 w 425"/>
              <a:gd name="T67" fmla="*/ 260 h 425"/>
              <a:gd name="T68" fmla="*/ 239 w 425"/>
              <a:gd name="T69" fmla="*/ 274 h 425"/>
              <a:gd name="T70" fmla="*/ 281 w 425"/>
              <a:gd name="T71" fmla="*/ 212 h 425"/>
              <a:gd name="T72" fmla="*/ 239 w 425"/>
              <a:gd name="T73" fmla="*/ 150 h 425"/>
              <a:gd name="T74" fmla="*/ 241 w 425"/>
              <a:gd name="T75" fmla="*/ 124 h 425"/>
              <a:gd name="T76" fmla="*/ 301 w 425"/>
              <a:gd name="T77" fmla="*/ 182 h 425"/>
              <a:gd name="T78" fmla="*/ 287 w 425"/>
              <a:gd name="T79" fmla="*/ 266 h 425"/>
              <a:gd name="T80" fmla="*/ 213 w 425"/>
              <a:gd name="T81" fmla="*/ 304 h 425"/>
              <a:gd name="T82" fmla="*/ 139 w 425"/>
              <a:gd name="T83" fmla="*/ 266 h 425"/>
              <a:gd name="T84" fmla="*/ 125 w 425"/>
              <a:gd name="T85" fmla="*/ 182 h 425"/>
              <a:gd name="T86" fmla="*/ 183 w 425"/>
              <a:gd name="T87" fmla="*/ 124 h 425"/>
              <a:gd name="T88" fmla="*/ 357 w 425"/>
              <a:gd name="T89" fmla="*/ 62 h 425"/>
              <a:gd name="T90" fmla="*/ 365 w 425"/>
              <a:gd name="T91" fmla="*/ 72 h 425"/>
              <a:gd name="T92" fmla="*/ 321 w 425"/>
              <a:gd name="T93" fmla="*/ 120 h 425"/>
              <a:gd name="T94" fmla="*/ 309 w 425"/>
              <a:gd name="T95" fmla="*/ 124 h 425"/>
              <a:gd name="T96" fmla="*/ 301 w 425"/>
              <a:gd name="T97" fmla="*/ 112 h 425"/>
              <a:gd name="T98" fmla="*/ 345 w 425"/>
              <a:gd name="T99" fmla="*/ 64 h 425"/>
              <a:gd name="T100" fmla="*/ 71 w 425"/>
              <a:gd name="T101" fmla="*/ 58 h 425"/>
              <a:gd name="T102" fmla="*/ 119 w 425"/>
              <a:gd name="T103" fmla="*/ 102 h 425"/>
              <a:gd name="T104" fmla="*/ 123 w 425"/>
              <a:gd name="T105" fmla="*/ 114 h 425"/>
              <a:gd name="T106" fmla="*/ 111 w 425"/>
              <a:gd name="T107" fmla="*/ 122 h 425"/>
              <a:gd name="T108" fmla="*/ 63 w 425"/>
              <a:gd name="T109" fmla="*/ 80 h 425"/>
              <a:gd name="T110" fmla="*/ 61 w 425"/>
              <a:gd name="T111" fmla="*/ 66 h 425"/>
              <a:gd name="T112" fmla="*/ 71 w 425"/>
              <a:gd name="T113" fmla="*/ 58 h 425"/>
              <a:gd name="T114" fmla="*/ 221 w 425"/>
              <a:gd name="T115" fmla="*/ 4 h 425"/>
              <a:gd name="T116" fmla="*/ 225 w 425"/>
              <a:gd name="T117" fmla="*/ 68 h 425"/>
              <a:gd name="T118" fmla="*/ 217 w 425"/>
              <a:gd name="T119" fmla="*/ 80 h 425"/>
              <a:gd name="T120" fmla="*/ 205 w 425"/>
              <a:gd name="T121" fmla="*/ 76 h 425"/>
              <a:gd name="T122" fmla="*/ 201 w 425"/>
              <a:gd name="T123" fmla="*/ 12 h 425"/>
              <a:gd name="T124" fmla="*/ 209 w 425"/>
              <a:gd name="T125" fmla="*/ 2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5" h="425">
                <a:moveTo>
                  <a:pt x="213" y="345"/>
                </a:moveTo>
                <a:lnTo>
                  <a:pt x="217" y="345"/>
                </a:lnTo>
                <a:lnTo>
                  <a:pt x="221" y="349"/>
                </a:lnTo>
                <a:lnTo>
                  <a:pt x="223" y="353"/>
                </a:lnTo>
                <a:lnTo>
                  <a:pt x="225" y="357"/>
                </a:lnTo>
                <a:lnTo>
                  <a:pt x="225" y="413"/>
                </a:lnTo>
                <a:lnTo>
                  <a:pt x="223" y="417"/>
                </a:lnTo>
                <a:lnTo>
                  <a:pt x="221" y="421"/>
                </a:lnTo>
                <a:lnTo>
                  <a:pt x="217" y="423"/>
                </a:lnTo>
                <a:lnTo>
                  <a:pt x="213" y="425"/>
                </a:lnTo>
                <a:lnTo>
                  <a:pt x="209" y="423"/>
                </a:lnTo>
                <a:lnTo>
                  <a:pt x="205" y="421"/>
                </a:lnTo>
                <a:lnTo>
                  <a:pt x="201" y="417"/>
                </a:lnTo>
                <a:lnTo>
                  <a:pt x="201" y="413"/>
                </a:lnTo>
                <a:lnTo>
                  <a:pt x="201" y="357"/>
                </a:lnTo>
                <a:lnTo>
                  <a:pt x="201" y="353"/>
                </a:lnTo>
                <a:lnTo>
                  <a:pt x="205" y="349"/>
                </a:lnTo>
                <a:lnTo>
                  <a:pt x="209" y="345"/>
                </a:lnTo>
                <a:lnTo>
                  <a:pt x="213" y="345"/>
                </a:lnTo>
                <a:close/>
                <a:moveTo>
                  <a:pt x="109" y="304"/>
                </a:moveTo>
                <a:lnTo>
                  <a:pt x="113" y="304"/>
                </a:lnTo>
                <a:lnTo>
                  <a:pt x="117" y="308"/>
                </a:lnTo>
                <a:lnTo>
                  <a:pt x="119" y="312"/>
                </a:lnTo>
                <a:lnTo>
                  <a:pt x="121" y="316"/>
                </a:lnTo>
                <a:lnTo>
                  <a:pt x="119" y="320"/>
                </a:lnTo>
                <a:lnTo>
                  <a:pt x="117" y="324"/>
                </a:lnTo>
                <a:lnTo>
                  <a:pt x="77" y="365"/>
                </a:lnTo>
                <a:lnTo>
                  <a:pt x="73" y="367"/>
                </a:lnTo>
                <a:lnTo>
                  <a:pt x="69" y="369"/>
                </a:lnTo>
                <a:lnTo>
                  <a:pt x="65" y="367"/>
                </a:lnTo>
                <a:lnTo>
                  <a:pt x="61" y="365"/>
                </a:lnTo>
                <a:lnTo>
                  <a:pt x="57" y="361"/>
                </a:lnTo>
                <a:lnTo>
                  <a:pt x="57" y="357"/>
                </a:lnTo>
                <a:lnTo>
                  <a:pt x="57" y="353"/>
                </a:lnTo>
                <a:lnTo>
                  <a:pt x="61" y="349"/>
                </a:lnTo>
                <a:lnTo>
                  <a:pt x="101" y="308"/>
                </a:lnTo>
                <a:lnTo>
                  <a:pt x="105" y="304"/>
                </a:lnTo>
                <a:lnTo>
                  <a:pt x="109" y="304"/>
                </a:lnTo>
                <a:close/>
                <a:moveTo>
                  <a:pt x="315" y="302"/>
                </a:moveTo>
                <a:lnTo>
                  <a:pt x="319" y="302"/>
                </a:lnTo>
                <a:lnTo>
                  <a:pt x="323" y="306"/>
                </a:lnTo>
                <a:lnTo>
                  <a:pt x="363" y="345"/>
                </a:lnTo>
                <a:lnTo>
                  <a:pt x="365" y="349"/>
                </a:lnTo>
                <a:lnTo>
                  <a:pt x="367" y="355"/>
                </a:lnTo>
                <a:lnTo>
                  <a:pt x="365" y="359"/>
                </a:lnTo>
                <a:lnTo>
                  <a:pt x="363" y="363"/>
                </a:lnTo>
                <a:lnTo>
                  <a:pt x="359" y="365"/>
                </a:lnTo>
                <a:lnTo>
                  <a:pt x="355" y="367"/>
                </a:lnTo>
                <a:lnTo>
                  <a:pt x="349" y="365"/>
                </a:lnTo>
                <a:lnTo>
                  <a:pt x="345" y="363"/>
                </a:lnTo>
                <a:lnTo>
                  <a:pt x="307" y="322"/>
                </a:lnTo>
                <a:lnTo>
                  <a:pt x="303" y="318"/>
                </a:lnTo>
                <a:lnTo>
                  <a:pt x="303" y="314"/>
                </a:lnTo>
                <a:lnTo>
                  <a:pt x="303" y="310"/>
                </a:lnTo>
                <a:lnTo>
                  <a:pt x="307" y="306"/>
                </a:lnTo>
                <a:lnTo>
                  <a:pt x="309" y="302"/>
                </a:lnTo>
                <a:lnTo>
                  <a:pt x="315" y="302"/>
                </a:lnTo>
                <a:close/>
                <a:moveTo>
                  <a:pt x="357" y="200"/>
                </a:moveTo>
                <a:lnTo>
                  <a:pt x="413" y="200"/>
                </a:lnTo>
                <a:lnTo>
                  <a:pt x="417" y="200"/>
                </a:lnTo>
                <a:lnTo>
                  <a:pt x="421" y="204"/>
                </a:lnTo>
                <a:lnTo>
                  <a:pt x="423" y="208"/>
                </a:lnTo>
                <a:lnTo>
                  <a:pt x="425" y="212"/>
                </a:lnTo>
                <a:lnTo>
                  <a:pt x="423" y="216"/>
                </a:lnTo>
                <a:lnTo>
                  <a:pt x="421" y="220"/>
                </a:lnTo>
                <a:lnTo>
                  <a:pt x="417" y="224"/>
                </a:lnTo>
                <a:lnTo>
                  <a:pt x="413" y="224"/>
                </a:lnTo>
                <a:lnTo>
                  <a:pt x="357" y="224"/>
                </a:lnTo>
                <a:lnTo>
                  <a:pt x="351" y="224"/>
                </a:lnTo>
                <a:lnTo>
                  <a:pt x="349" y="220"/>
                </a:lnTo>
                <a:lnTo>
                  <a:pt x="345" y="216"/>
                </a:lnTo>
                <a:lnTo>
                  <a:pt x="345" y="212"/>
                </a:lnTo>
                <a:lnTo>
                  <a:pt x="345" y="208"/>
                </a:lnTo>
                <a:lnTo>
                  <a:pt x="349" y="204"/>
                </a:lnTo>
                <a:lnTo>
                  <a:pt x="351" y="200"/>
                </a:lnTo>
                <a:lnTo>
                  <a:pt x="357" y="200"/>
                </a:lnTo>
                <a:close/>
                <a:moveTo>
                  <a:pt x="12" y="200"/>
                </a:moveTo>
                <a:lnTo>
                  <a:pt x="69" y="200"/>
                </a:lnTo>
                <a:lnTo>
                  <a:pt x="73" y="200"/>
                </a:lnTo>
                <a:lnTo>
                  <a:pt x="77" y="204"/>
                </a:lnTo>
                <a:lnTo>
                  <a:pt x="81" y="208"/>
                </a:lnTo>
                <a:lnTo>
                  <a:pt x="81" y="212"/>
                </a:lnTo>
                <a:lnTo>
                  <a:pt x="81" y="216"/>
                </a:lnTo>
                <a:lnTo>
                  <a:pt x="77" y="220"/>
                </a:lnTo>
                <a:lnTo>
                  <a:pt x="73" y="224"/>
                </a:lnTo>
                <a:lnTo>
                  <a:pt x="69" y="224"/>
                </a:lnTo>
                <a:lnTo>
                  <a:pt x="12" y="224"/>
                </a:lnTo>
                <a:lnTo>
                  <a:pt x="8" y="224"/>
                </a:lnTo>
                <a:lnTo>
                  <a:pt x="4" y="220"/>
                </a:lnTo>
                <a:lnTo>
                  <a:pt x="0" y="216"/>
                </a:lnTo>
                <a:lnTo>
                  <a:pt x="0" y="212"/>
                </a:lnTo>
                <a:lnTo>
                  <a:pt x="0" y="208"/>
                </a:lnTo>
                <a:lnTo>
                  <a:pt x="4" y="204"/>
                </a:lnTo>
                <a:lnTo>
                  <a:pt x="8" y="200"/>
                </a:lnTo>
                <a:lnTo>
                  <a:pt x="12" y="200"/>
                </a:lnTo>
                <a:close/>
                <a:moveTo>
                  <a:pt x="213" y="144"/>
                </a:moveTo>
                <a:lnTo>
                  <a:pt x="187" y="150"/>
                </a:lnTo>
                <a:lnTo>
                  <a:pt x="165" y="164"/>
                </a:lnTo>
                <a:lnTo>
                  <a:pt x="151" y="186"/>
                </a:lnTo>
                <a:lnTo>
                  <a:pt x="145" y="212"/>
                </a:lnTo>
                <a:lnTo>
                  <a:pt x="151" y="238"/>
                </a:lnTo>
                <a:lnTo>
                  <a:pt x="165" y="260"/>
                </a:lnTo>
                <a:lnTo>
                  <a:pt x="187" y="274"/>
                </a:lnTo>
                <a:lnTo>
                  <a:pt x="213" y="280"/>
                </a:lnTo>
                <a:lnTo>
                  <a:pt x="239" y="274"/>
                </a:lnTo>
                <a:lnTo>
                  <a:pt x="261" y="260"/>
                </a:lnTo>
                <a:lnTo>
                  <a:pt x="275" y="238"/>
                </a:lnTo>
                <a:lnTo>
                  <a:pt x="281" y="212"/>
                </a:lnTo>
                <a:lnTo>
                  <a:pt x="275" y="186"/>
                </a:lnTo>
                <a:lnTo>
                  <a:pt x="261" y="164"/>
                </a:lnTo>
                <a:lnTo>
                  <a:pt x="239" y="150"/>
                </a:lnTo>
                <a:lnTo>
                  <a:pt x="213" y="144"/>
                </a:lnTo>
                <a:close/>
                <a:moveTo>
                  <a:pt x="213" y="120"/>
                </a:moveTo>
                <a:lnTo>
                  <a:pt x="241" y="124"/>
                </a:lnTo>
                <a:lnTo>
                  <a:pt x="267" y="138"/>
                </a:lnTo>
                <a:lnTo>
                  <a:pt x="287" y="158"/>
                </a:lnTo>
                <a:lnTo>
                  <a:pt x="301" y="182"/>
                </a:lnTo>
                <a:lnTo>
                  <a:pt x="305" y="212"/>
                </a:lnTo>
                <a:lnTo>
                  <a:pt x="301" y="242"/>
                </a:lnTo>
                <a:lnTo>
                  <a:pt x="287" y="266"/>
                </a:lnTo>
                <a:lnTo>
                  <a:pt x="267" y="286"/>
                </a:lnTo>
                <a:lnTo>
                  <a:pt x="241" y="300"/>
                </a:lnTo>
                <a:lnTo>
                  <a:pt x="213" y="304"/>
                </a:lnTo>
                <a:lnTo>
                  <a:pt x="183" y="300"/>
                </a:lnTo>
                <a:lnTo>
                  <a:pt x="159" y="286"/>
                </a:lnTo>
                <a:lnTo>
                  <a:pt x="139" y="266"/>
                </a:lnTo>
                <a:lnTo>
                  <a:pt x="125" y="242"/>
                </a:lnTo>
                <a:lnTo>
                  <a:pt x="121" y="212"/>
                </a:lnTo>
                <a:lnTo>
                  <a:pt x="125" y="182"/>
                </a:lnTo>
                <a:lnTo>
                  <a:pt x="139" y="158"/>
                </a:lnTo>
                <a:lnTo>
                  <a:pt x="159" y="138"/>
                </a:lnTo>
                <a:lnTo>
                  <a:pt x="183" y="124"/>
                </a:lnTo>
                <a:lnTo>
                  <a:pt x="213" y="120"/>
                </a:lnTo>
                <a:close/>
                <a:moveTo>
                  <a:pt x="353" y="60"/>
                </a:moveTo>
                <a:lnTo>
                  <a:pt x="357" y="62"/>
                </a:lnTo>
                <a:lnTo>
                  <a:pt x="361" y="64"/>
                </a:lnTo>
                <a:lnTo>
                  <a:pt x="363" y="68"/>
                </a:lnTo>
                <a:lnTo>
                  <a:pt x="365" y="72"/>
                </a:lnTo>
                <a:lnTo>
                  <a:pt x="363" y="76"/>
                </a:lnTo>
                <a:lnTo>
                  <a:pt x="361" y="80"/>
                </a:lnTo>
                <a:lnTo>
                  <a:pt x="321" y="120"/>
                </a:lnTo>
                <a:lnTo>
                  <a:pt x="317" y="124"/>
                </a:lnTo>
                <a:lnTo>
                  <a:pt x="313" y="124"/>
                </a:lnTo>
                <a:lnTo>
                  <a:pt x="309" y="124"/>
                </a:lnTo>
                <a:lnTo>
                  <a:pt x="305" y="120"/>
                </a:lnTo>
                <a:lnTo>
                  <a:pt x="301" y="116"/>
                </a:lnTo>
                <a:lnTo>
                  <a:pt x="301" y="112"/>
                </a:lnTo>
                <a:lnTo>
                  <a:pt x="301" y="108"/>
                </a:lnTo>
                <a:lnTo>
                  <a:pt x="305" y="104"/>
                </a:lnTo>
                <a:lnTo>
                  <a:pt x="345" y="64"/>
                </a:lnTo>
                <a:lnTo>
                  <a:pt x="349" y="62"/>
                </a:lnTo>
                <a:lnTo>
                  <a:pt x="353" y="60"/>
                </a:lnTo>
                <a:close/>
                <a:moveTo>
                  <a:pt x="71" y="58"/>
                </a:moveTo>
                <a:lnTo>
                  <a:pt x="77" y="60"/>
                </a:lnTo>
                <a:lnTo>
                  <a:pt x="81" y="62"/>
                </a:lnTo>
                <a:lnTo>
                  <a:pt x="119" y="102"/>
                </a:lnTo>
                <a:lnTo>
                  <a:pt x="123" y="106"/>
                </a:lnTo>
                <a:lnTo>
                  <a:pt x="123" y="110"/>
                </a:lnTo>
                <a:lnTo>
                  <a:pt x="123" y="114"/>
                </a:lnTo>
                <a:lnTo>
                  <a:pt x="119" y="118"/>
                </a:lnTo>
                <a:lnTo>
                  <a:pt x="115" y="122"/>
                </a:lnTo>
                <a:lnTo>
                  <a:pt x="111" y="122"/>
                </a:lnTo>
                <a:lnTo>
                  <a:pt x="107" y="122"/>
                </a:lnTo>
                <a:lnTo>
                  <a:pt x="103" y="118"/>
                </a:lnTo>
                <a:lnTo>
                  <a:pt x="63" y="80"/>
                </a:lnTo>
                <a:lnTo>
                  <a:pt x="61" y="76"/>
                </a:lnTo>
                <a:lnTo>
                  <a:pt x="59" y="70"/>
                </a:lnTo>
                <a:lnTo>
                  <a:pt x="61" y="66"/>
                </a:lnTo>
                <a:lnTo>
                  <a:pt x="63" y="62"/>
                </a:lnTo>
                <a:lnTo>
                  <a:pt x="67" y="60"/>
                </a:lnTo>
                <a:lnTo>
                  <a:pt x="71" y="58"/>
                </a:lnTo>
                <a:close/>
                <a:moveTo>
                  <a:pt x="213" y="0"/>
                </a:moveTo>
                <a:lnTo>
                  <a:pt x="217" y="2"/>
                </a:lnTo>
                <a:lnTo>
                  <a:pt x="221" y="4"/>
                </a:lnTo>
                <a:lnTo>
                  <a:pt x="223" y="8"/>
                </a:lnTo>
                <a:lnTo>
                  <a:pt x="225" y="12"/>
                </a:lnTo>
                <a:lnTo>
                  <a:pt x="225" y="68"/>
                </a:lnTo>
                <a:lnTo>
                  <a:pt x="223" y="72"/>
                </a:lnTo>
                <a:lnTo>
                  <a:pt x="221" y="76"/>
                </a:lnTo>
                <a:lnTo>
                  <a:pt x="217" y="80"/>
                </a:lnTo>
                <a:lnTo>
                  <a:pt x="213" y="80"/>
                </a:lnTo>
                <a:lnTo>
                  <a:pt x="209" y="80"/>
                </a:lnTo>
                <a:lnTo>
                  <a:pt x="205" y="76"/>
                </a:lnTo>
                <a:lnTo>
                  <a:pt x="201" y="72"/>
                </a:lnTo>
                <a:lnTo>
                  <a:pt x="201" y="68"/>
                </a:lnTo>
                <a:lnTo>
                  <a:pt x="201" y="12"/>
                </a:lnTo>
                <a:lnTo>
                  <a:pt x="201" y="8"/>
                </a:lnTo>
                <a:lnTo>
                  <a:pt x="205" y="4"/>
                </a:lnTo>
                <a:lnTo>
                  <a:pt x="209" y="2"/>
                </a:lnTo>
                <a:lnTo>
                  <a:pt x="21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7"/>
          <p:cNvSpPr>
            <a:spLocks noEditPoints="1"/>
          </p:cNvSpPr>
          <p:nvPr/>
        </p:nvSpPr>
        <p:spPr bwMode="auto">
          <a:xfrm>
            <a:off x="13550763" y="4331553"/>
            <a:ext cx="869938" cy="872114"/>
          </a:xfrm>
          <a:custGeom>
            <a:avLst/>
            <a:gdLst>
              <a:gd name="T0" fmla="*/ 216 w 400"/>
              <a:gd name="T1" fmla="*/ 240 h 401"/>
              <a:gd name="T2" fmla="*/ 200 w 400"/>
              <a:gd name="T3" fmla="*/ 224 h 401"/>
              <a:gd name="T4" fmla="*/ 158 w 400"/>
              <a:gd name="T5" fmla="*/ 70 h 401"/>
              <a:gd name="T6" fmla="*/ 64 w 400"/>
              <a:gd name="T7" fmla="*/ 142 h 401"/>
              <a:gd name="T8" fmla="*/ 50 w 400"/>
              <a:gd name="T9" fmla="*/ 262 h 401"/>
              <a:gd name="T10" fmla="*/ 120 w 400"/>
              <a:gd name="T11" fmla="*/ 355 h 401"/>
              <a:gd name="T12" fmla="*/ 240 w 400"/>
              <a:gd name="T13" fmla="*/ 371 h 401"/>
              <a:gd name="T14" fmla="*/ 334 w 400"/>
              <a:gd name="T15" fmla="*/ 298 h 401"/>
              <a:gd name="T16" fmla="*/ 350 w 400"/>
              <a:gd name="T17" fmla="*/ 178 h 401"/>
              <a:gd name="T18" fmla="*/ 278 w 400"/>
              <a:gd name="T19" fmla="*/ 86 h 401"/>
              <a:gd name="T20" fmla="*/ 200 w 400"/>
              <a:gd name="T21" fmla="*/ 48 h 401"/>
              <a:gd name="T22" fmla="*/ 320 w 400"/>
              <a:gd name="T23" fmla="*/ 98 h 401"/>
              <a:gd name="T24" fmla="*/ 372 w 400"/>
              <a:gd name="T25" fmla="*/ 220 h 401"/>
              <a:gd name="T26" fmla="*/ 320 w 400"/>
              <a:gd name="T27" fmla="*/ 343 h 401"/>
              <a:gd name="T28" fmla="*/ 308 w 400"/>
              <a:gd name="T29" fmla="*/ 353 h 401"/>
              <a:gd name="T30" fmla="*/ 200 w 400"/>
              <a:gd name="T31" fmla="*/ 393 h 401"/>
              <a:gd name="T32" fmla="*/ 90 w 400"/>
              <a:gd name="T33" fmla="*/ 353 h 401"/>
              <a:gd name="T34" fmla="*/ 78 w 400"/>
              <a:gd name="T35" fmla="*/ 343 h 401"/>
              <a:gd name="T36" fmla="*/ 28 w 400"/>
              <a:gd name="T37" fmla="*/ 220 h 401"/>
              <a:gd name="T38" fmla="*/ 78 w 400"/>
              <a:gd name="T39" fmla="*/ 98 h 401"/>
              <a:gd name="T40" fmla="*/ 200 w 400"/>
              <a:gd name="T41" fmla="*/ 48 h 401"/>
              <a:gd name="T42" fmla="*/ 302 w 400"/>
              <a:gd name="T43" fmla="*/ 18 h 401"/>
              <a:gd name="T44" fmla="*/ 292 w 400"/>
              <a:gd name="T45" fmla="*/ 22 h 401"/>
              <a:gd name="T46" fmla="*/ 380 w 400"/>
              <a:gd name="T47" fmla="*/ 96 h 401"/>
              <a:gd name="T48" fmla="*/ 382 w 400"/>
              <a:gd name="T49" fmla="*/ 88 h 401"/>
              <a:gd name="T50" fmla="*/ 368 w 400"/>
              <a:gd name="T51" fmla="*/ 40 h 401"/>
              <a:gd name="T52" fmla="*/ 320 w 400"/>
              <a:gd name="T53" fmla="*/ 16 h 401"/>
              <a:gd name="T54" fmla="*/ 46 w 400"/>
              <a:gd name="T55" fmla="*/ 26 h 401"/>
              <a:gd name="T56" fmla="*/ 16 w 400"/>
              <a:gd name="T57" fmla="*/ 80 h 401"/>
              <a:gd name="T58" fmla="*/ 20 w 400"/>
              <a:gd name="T59" fmla="*/ 96 h 401"/>
              <a:gd name="T60" fmla="*/ 108 w 400"/>
              <a:gd name="T61" fmla="*/ 24 h 401"/>
              <a:gd name="T62" fmla="*/ 102 w 400"/>
              <a:gd name="T63" fmla="*/ 20 h 401"/>
              <a:gd name="T64" fmla="*/ 80 w 400"/>
              <a:gd name="T65" fmla="*/ 16 h 401"/>
              <a:gd name="T66" fmla="*/ 364 w 400"/>
              <a:gd name="T67" fmla="*/ 14 h 401"/>
              <a:gd name="T68" fmla="*/ 398 w 400"/>
              <a:gd name="T69" fmla="*/ 64 h 401"/>
              <a:gd name="T70" fmla="*/ 394 w 400"/>
              <a:gd name="T71" fmla="*/ 110 h 401"/>
              <a:gd name="T72" fmla="*/ 264 w 400"/>
              <a:gd name="T73" fmla="*/ 20 h 401"/>
              <a:gd name="T74" fmla="*/ 286 w 400"/>
              <a:gd name="T75" fmla="*/ 8 h 401"/>
              <a:gd name="T76" fmla="*/ 80 w 400"/>
              <a:gd name="T77" fmla="*/ 0 h 401"/>
              <a:gd name="T78" fmla="*/ 126 w 400"/>
              <a:gd name="T79" fmla="*/ 14 h 401"/>
              <a:gd name="T80" fmla="*/ 12 w 400"/>
              <a:gd name="T81" fmla="*/ 124 h 401"/>
              <a:gd name="T82" fmla="*/ 2 w 400"/>
              <a:gd name="T83" fmla="*/ 96 h 401"/>
              <a:gd name="T84" fmla="*/ 8 w 400"/>
              <a:gd name="T85" fmla="*/ 46 h 401"/>
              <a:gd name="T86" fmla="*/ 54 w 400"/>
              <a:gd name="T87" fmla="*/ 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0" h="401">
                <a:moveTo>
                  <a:pt x="200" y="96"/>
                </a:moveTo>
                <a:lnTo>
                  <a:pt x="216" y="96"/>
                </a:lnTo>
                <a:lnTo>
                  <a:pt x="216" y="240"/>
                </a:lnTo>
                <a:lnTo>
                  <a:pt x="120" y="240"/>
                </a:lnTo>
                <a:lnTo>
                  <a:pt x="120" y="224"/>
                </a:lnTo>
                <a:lnTo>
                  <a:pt x="200" y="224"/>
                </a:lnTo>
                <a:lnTo>
                  <a:pt x="200" y="96"/>
                </a:lnTo>
                <a:close/>
                <a:moveTo>
                  <a:pt x="200" y="64"/>
                </a:moveTo>
                <a:lnTo>
                  <a:pt x="158" y="70"/>
                </a:lnTo>
                <a:lnTo>
                  <a:pt x="120" y="86"/>
                </a:lnTo>
                <a:lnTo>
                  <a:pt x="90" y="110"/>
                </a:lnTo>
                <a:lnTo>
                  <a:pt x="64" y="142"/>
                </a:lnTo>
                <a:lnTo>
                  <a:pt x="50" y="178"/>
                </a:lnTo>
                <a:lnTo>
                  <a:pt x="44" y="220"/>
                </a:lnTo>
                <a:lnTo>
                  <a:pt x="50" y="262"/>
                </a:lnTo>
                <a:lnTo>
                  <a:pt x="64" y="298"/>
                </a:lnTo>
                <a:lnTo>
                  <a:pt x="90" y="331"/>
                </a:lnTo>
                <a:lnTo>
                  <a:pt x="120" y="355"/>
                </a:lnTo>
                <a:lnTo>
                  <a:pt x="158" y="371"/>
                </a:lnTo>
                <a:lnTo>
                  <a:pt x="200" y="377"/>
                </a:lnTo>
                <a:lnTo>
                  <a:pt x="240" y="371"/>
                </a:lnTo>
                <a:lnTo>
                  <a:pt x="278" y="355"/>
                </a:lnTo>
                <a:lnTo>
                  <a:pt x="310" y="331"/>
                </a:lnTo>
                <a:lnTo>
                  <a:pt x="334" y="298"/>
                </a:lnTo>
                <a:lnTo>
                  <a:pt x="350" y="262"/>
                </a:lnTo>
                <a:lnTo>
                  <a:pt x="356" y="220"/>
                </a:lnTo>
                <a:lnTo>
                  <a:pt x="350" y="178"/>
                </a:lnTo>
                <a:lnTo>
                  <a:pt x="334" y="142"/>
                </a:lnTo>
                <a:lnTo>
                  <a:pt x="310" y="110"/>
                </a:lnTo>
                <a:lnTo>
                  <a:pt x="278" y="86"/>
                </a:lnTo>
                <a:lnTo>
                  <a:pt x="240" y="70"/>
                </a:lnTo>
                <a:lnTo>
                  <a:pt x="200" y="64"/>
                </a:lnTo>
                <a:close/>
                <a:moveTo>
                  <a:pt x="200" y="48"/>
                </a:moveTo>
                <a:lnTo>
                  <a:pt x="246" y="54"/>
                </a:lnTo>
                <a:lnTo>
                  <a:pt x="286" y="72"/>
                </a:lnTo>
                <a:lnTo>
                  <a:pt x="320" y="98"/>
                </a:lnTo>
                <a:lnTo>
                  <a:pt x="348" y="134"/>
                </a:lnTo>
                <a:lnTo>
                  <a:pt x="366" y="174"/>
                </a:lnTo>
                <a:lnTo>
                  <a:pt x="372" y="220"/>
                </a:lnTo>
                <a:lnTo>
                  <a:pt x="366" y="266"/>
                </a:lnTo>
                <a:lnTo>
                  <a:pt x="348" y="306"/>
                </a:lnTo>
                <a:lnTo>
                  <a:pt x="320" y="343"/>
                </a:lnTo>
                <a:lnTo>
                  <a:pt x="368" y="389"/>
                </a:lnTo>
                <a:lnTo>
                  <a:pt x="356" y="401"/>
                </a:lnTo>
                <a:lnTo>
                  <a:pt x="308" y="353"/>
                </a:lnTo>
                <a:lnTo>
                  <a:pt x="276" y="375"/>
                </a:lnTo>
                <a:lnTo>
                  <a:pt x="240" y="389"/>
                </a:lnTo>
                <a:lnTo>
                  <a:pt x="200" y="393"/>
                </a:lnTo>
                <a:lnTo>
                  <a:pt x="160" y="389"/>
                </a:lnTo>
                <a:lnTo>
                  <a:pt x="122" y="375"/>
                </a:lnTo>
                <a:lnTo>
                  <a:pt x="90" y="353"/>
                </a:lnTo>
                <a:lnTo>
                  <a:pt x="44" y="399"/>
                </a:lnTo>
                <a:lnTo>
                  <a:pt x="32" y="389"/>
                </a:lnTo>
                <a:lnTo>
                  <a:pt x="78" y="343"/>
                </a:lnTo>
                <a:lnTo>
                  <a:pt x="52" y="306"/>
                </a:lnTo>
                <a:lnTo>
                  <a:pt x="34" y="266"/>
                </a:lnTo>
                <a:lnTo>
                  <a:pt x="28" y="220"/>
                </a:lnTo>
                <a:lnTo>
                  <a:pt x="34" y="174"/>
                </a:lnTo>
                <a:lnTo>
                  <a:pt x="52" y="134"/>
                </a:lnTo>
                <a:lnTo>
                  <a:pt x="78" y="98"/>
                </a:lnTo>
                <a:lnTo>
                  <a:pt x="112" y="72"/>
                </a:lnTo>
                <a:lnTo>
                  <a:pt x="154" y="54"/>
                </a:lnTo>
                <a:lnTo>
                  <a:pt x="200" y="48"/>
                </a:lnTo>
                <a:close/>
                <a:moveTo>
                  <a:pt x="320" y="16"/>
                </a:moveTo>
                <a:lnTo>
                  <a:pt x="310" y="16"/>
                </a:lnTo>
                <a:lnTo>
                  <a:pt x="302" y="18"/>
                </a:lnTo>
                <a:lnTo>
                  <a:pt x="298" y="20"/>
                </a:lnTo>
                <a:lnTo>
                  <a:pt x="294" y="22"/>
                </a:lnTo>
                <a:lnTo>
                  <a:pt x="292" y="22"/>
                </a:lnTo>
                <a:lnTo>
                  <a:pt x="292" y="24"/>
                </a:lnTo>
                <a:lnTo>
                  <a:pt x="292" y="24"/>
                </a:lnTo>
                <a:lnTo>
                  <a:pt x="380" y="96"/>
                </a:lnTo>
                <a:lnTo>
                  <a:pt x="380" y="96"/>
                </a:lnTo>
                <a:lnTo>
                  <a:pt x="382" y="92"/>
                </a:lnTo>
                <a:lnTo>
                  <a:pt x="382" y="88"/>
                </a:lnTo>
                <a:lnTo>
                  <a:pt x="384" y="80"/>
                </a:lnTo>
                <a:lnTo>
                  <a:pt x="380" y="58"/>
                </a:lnTo>
                <a:lnTo>
                  <a:pt x="368" y="40"/>
                </a:lnTo>
                <a:lnTo>
                  <a:pt x="352" y="26"/>
                </a:lnTo>
                <a:lnTo>
                  <a:pt x="336" y="18"/>
                </a:lnTo>
                <a:lnTo>
                  <a:pt x="320" y="16"/>
                </a:lnTo>
                <a:close/>
                <a:moveTo>
                  <a:pt x="80" y="16"/>
                </a:moveTo>
                <a:lnTo>
                  <a:pt x="64" y="18"/>
                </a:lnTo>
                <a:lnTo>
                  <a:pt x="46" y="26"/>
                </a:lnTo>
                <a:lnTo>
                  <a:pt x="30" y="40"/>
                </a:lnTo>
                <a:lnTo>
                  <a:pt x="20" y="58"/>
                </a:lnTo>
                <a:lnTo>
                  <a:pt x="16" y="80"/>
                </a:lnTo>
                <a:lnTo>
                  <a:pt x="16" y="88"/>
                </a:lnTo>
                <a:lnTo>
                  <a:pt x="18" y="92"/>
                </a:lnTo>
                <a:lnTo>
                  <a:pt x="20" y="96"/>
                </a:lnTo>
                <a:lnTo>
                  <a:pt x="20" y="96"/>
                </a:lnTo>
                <a:lnTo>
                  <a:pt x="108" y="24"/>
                </a:lnTo>
                <a:lnTo>
                  <a:pt x="108" y="24"/>
                </a:lnTo>
                <a:lnTo>
                  <a:pt x="106" y="22"/>
                </a:lnTo>
                <a:lnTo>
                  <a:pt x="104" y="22"/>
                </a:lnTo>
                <a:lnTo>
                  <a:pt x="102" y="20"/>
                </a:lnTo>
                <a:lnTo>
                  <a:pt x="96" y="18"/>
                </a:lnTo>
                <a:lnTo>
                  <a:pt x="90" y="16"/>
                </a:lnTo>
                <a:lnTo>
                  <a:pt x="80" y="16"/>
                </a:lnTo>
                <a:close/>
                <a:moveTo>
                  <a:pt x="320" y="0"/>
                </a:moveTo>
                <a:lnTo>
                  <a:pt x="344" y="4"/>
                </a:lnTo>
                <a:lnTo>
                  <a:pt x="364" y="14"/>
                </a:lnTo>
                <a:lnTo>
                  <a:pt x="380" y="28"/>
                </a:lnTo>
                <a:lnTo>
                  <a:pt x="390" y="46"/>
                </a:lnTo>
                <a:lnTo>
                  <a:pt x="398" y="64"/>
                </a:lnTo>
                <a:lnTo>
                  <a:pt x="400" y="80"/>
                </a:lnTo>
                <a:lnTo>
                  <a:pt x="398" y="96"/>
                </a:lnTo>
                <a:lnTo>
                  <a:pt x="394" y="110"/>
                </a:lnTo>
                <a:lnTo>
                  <a:pt x="390" y="120"/>
                </a:lnTo>
                <a:lnTo>
                  <a:pt x="388" y="124"/>
                </a:lnTo>
                <a:lnTo>
                  <a:pt x="264" y="20"/>
                </a:lnTo>
                <a:lnTo>
                  <a:pt x="266" y="18"/>
                </a:lnTo>
                <a:lnTo>
                  <a:pt x="274" y="14"/>
                </a:lnTo>
                <a:lnTo>
                  <a:pt x="286" y="8"/>
                </a:lnTo>
                <a:lnTo>
                  <a:pt x="302" y="2"/>
                </a:lnTo>
                <a:lnTo>
                  <a:pt x="320" y="0"/>
                </a:lnTo>
                <a:close/>
                <a:moveTo>
                  <a:pt x="80" y="0"/>
                </a:moveTo>
                <a:lnTo>
                  <a:pt x="98" y="2"/>
                </a:lnTo>
                <a:lnTo>
                  <a:pt x="114" y="8"/>
                </a:lnTo>
                <a:lnTo>
                  <a:pt x="126" y="14"/>
                </a:lnTo>
                <a:lnTo>
                  <a:pt x="132" y="18"/>
                </a:lnTo>
                <a:lnTo>
                  <a:pt x="136" y="20"/>
                </a:lnTo>
                <a:lnTo>
                  <a:pt x="12" y="124"/>
                </a:lnTo>
                <a:lnTo>
                  <a:pt x="10" y="120"/>
                </a:lnTo>
                <a:lnTo>
                  <a:pt x="6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8" y="46"/>
                </a:lnTo>
                <a:lnTo>
                  <a:pt x="18" y="28"/>
                </a:lnTo>
                <a:lnTo>
                  <a:pt x="34" y="14"/>
                </a:lnTo>
                <a:lnTo>
                  <a:pt x="54" y="4"/>
                </a:lnTo>
                <a:lnTo>
                  <a:pt x="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TextBox 78"/>
          <p:cNvSpPr txBox="1"/>
          <p:nvPr/>
        </p:nvSpPr>
        <p:spPr>
          <a:xfrm>
            <a:off x="9858755" y="6831661"/>
            <a:ext cx="4126978" cy="129266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007E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30" name="TextBox 79"/>
          <p:cNvSpPr txBox="1"/>
          <p:nvPr/>
        </p:nvSpPr>
        <p:spPr>
          <a:xfrm>
            <a:off x="918906" y="3505057"/>
            <a:ext cx="6879100" cy="92333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123950" y="514350"/>
            <a:ext cx="3206377" cy="1208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98819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联系我们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8206740" y="5932171"/>
            <a:ext cx="7970520" cy="130429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ym typeface="+mn-ea"/>
              </a:rPr>
              <a:t>@</a:t>
            </a:r>
            <a:r>
              <a:rPr b="1" dirty="0">
                <a:sym typeface="+mn-ea"/>
              </a:rPr>
              <a:t>数字资源项目组</a:t>
            </a:r>
            <a:endParaRPr dirty="0"/>
          </a:p>
          <a:p>
            <a:r>
              <a:rPr lang="en-US" altLang="zh-CN" dirty="0"/>
              <a:t>(</a:t>
            </a:r>
            <a:r>
              <a:rPr lang="en-US" altLang="zh-CN" dirty="0" smtClean="0"/>
              <a:t>010)57933285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206798" y="7245907"/>
            <a:ext cx="7970404" cy="983693"/>
          </a:xfrm>
        </p:spPr>
        <p:txBody>
          <a:bodyPr>
            <a:normAutofit fontScale="97500"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ongmei.sun@cepiec.com.cn</a:t>
            </a:r>
            <a:endParaRPr lang="en-US" altLang="en-US" dirty="0"/>
          </a:p>
        </p:txBody>
      </p:sp>
      <p:sp>
        <p:nvSpPr>
          <p:cNvPr id="40" name="文本框 76"/>
          <p:cNvSpPr txBox="1"/>
          <p:nvPr/>
        </p:nvSpPr>
        <p:spPr>
          <a:xfrm>
            <a:off x="7659153" y="9236982"/>
            <a:ext cx="9065694" cy="3243944"/>
          </a:xfrm>
          <a:prstGeom prst="rect">
            <a:avLst/>
          </a:prstGeom>
          <a:noFill/>
        </p:spPr>
        <p:txBody>
          <a:bodyPr wrap="none" lIns="182880" tIns="91440" rIns="182880" bIns="91440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3200" dirty="0">
                <a:gradFill>
                  <a:gsLst>
                    <a:gs pos="0">
                      <a:srgbClr val="BD6B6B">
                        <a:alpha val="43000"/>
                      </a:srgbClr>
                    </a:gs>
                    <a:gs pos="100000">
                      <a:srgbClr val="BD6B6B">
                        <a:alpha val="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</a:rPr>
              <a:t>THANKS</a:t>
            </a:r>
            <a:endParaRPr lang="zh-CN" altLang="en-US" sz="33200" dirty="0">
              <a:gradFill>
                <a:gsLst>
                  <a:gs pos="0">
                    <a:srgbClr val="BD6B6B">
                      <a:alpha val="43000"/>
                    </a:srgbClr>
                  </a:gs>
                  <a:gs pos="100000">
                    <a:srgbClr val="BD6B6B">
                      <a:alpha val="0"/>
                    </a:srgbClr>
                  </a:gs>
                </a:gsLst>
                <a:lin ang="5400000" scaled="0"/>
              </a:gra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900" y="7611460"/>
            <a:ext cx="11677650" cy="141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latinLnBrk="1">
              <a:lnSpc>
                <a:spcPct val="100000"/>
              </a:lnSpc>
              <a:spcBef>
                <a:spcPts val="5900"/>
              </a:spcBef>
              <a:buClrTx/>
              <a:buSzPct val="75000"/>
              <a:tabLst/>
            </a:pPr>
            <a:r>
              <a:rPr lang="en-US" altLang="zh-CN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www.itextbook.cn</a:t>
            </a:r>
            <a:endParaRPr lang="zh-CN" altLang="en-US" sz="3600" b="1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7050" y="1051559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413" cy="131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0"/>
            <a:ext cx="11689080" cy="13716000"/>
          </a:xfrm>
          <a:prstGeom prst="rect">
            <a:avLst/>
          </a:prstGeom>
          <a:solidFill>
            <a:srgbClr val="C2D7F0">
              <a:alpha val="32157"/>
            </a:srgb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五边形 4"/>
          <p:cNvSpPr/>
          <p:nvPr/>
        </p:nvSpPr>
        <p:spPr bwMode="auto">
          <a:xfrm>
            <a:off x="11460480" y="381000"/>
            <a:ext cx="10652760" cy="40538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86" tIns="137160" rIns="256032" bIns="137160" spcCol="1270" anchor="ctr"/>
          <a:lstStyle/>
          <a:p>
            <a:pPr algn="ctr" defTabSz="3809916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5400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登陆首页</a:t>
            </a:r>
            <a:endParaRPr lang="zh-CN" altLang="en-US" sz="5400" b="1" u="sng" dirty="0">
              <a:solidFill>
                <a:schemeClr val="bg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05560" y="4642762"/>
            <a:ext cx="758952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ea"/>
                <a:sym typeface="+mn-lt"/>
              </a:rPr>
              <a:t>www.itextbook.cn</a:t>
            </a:r>
            <a:endParaRPr kumimoji="0" lang="zh-CN" altLang="en-US" sz="5400" b="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9" name="组合 4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13243560" y="5205629"/>
            <a:ext cx="9433559" cy="7916012"/>
            <a:chOff x="3475130" y="43878"/>
            <a:chExt cx="5877733" cy="6009448"/>
          </a:xfrm>
        </p:grpSpPr>
        <p:sp>
          <p:nvSpPr>
            <p:cNvPr id="420" name="îsḻ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582993-0989-4006-81BF-6BA1A2946EDC}"/>
                </a:ext>
              </a:extLst>
            </p:cNvPr>
            <p:cNvSpPr/>
            <p:nvPr/>
          </p:nvSpPr>
          <p:spPr bwMode="auto">
            <a:xfrm>
              <a:off x="4137025" y="1362075"/>
              <a:ext cx="22828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1" name="ïṣ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A812E67-88F5-4F88-BD55-E5B684558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5130" y="43878"/>
              <a:ext cx="5241745" cy="6009448"/>
              <a:chOff x="2711" y="728"/>
              <a:chExt cx="1229" cy="1409"/>
            </a:xfrm>
          </p:grpSpPr>
          <p:sp>
            <p:nvSpPr>
              <p:cNvPr id="424" name="î$ḻï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506B074-7139-4F4B-A713-4AA33AACCE90}"/>
                  </a:ext>
                </a:extLst>
              </p:cNvPr>
              <p:cNvSpPr/>
              <p:nvPr/>
            </p:nvSpPr>
            <p:spPr bwMode="auto">
              <a:xfrm>
                <a:off x="3693" y="1517"/>
                <a:ext cx="222" cy="138"/>
              </a:xfrm>
              <a:custGeom>
                <a:avLst/>
                <a:gdLst>
                  <a:gd name="T0" fmla="*/ 270 w 278"/>
                  <a:gd name="T1" fmla="*/ 0 h 173"/>
                  <a:gd name="T2" fmla="*/ 8 w 278"/>
                  <a:gd name="T3" fmla="*/ 0 h 173"/>
                  <a:gd name="T4" fmla="*/ 0 w 278"/>
                  <a:gd name="T5" fmla="*/ 7 h 173"/>
                  <a:gd name="T6" fmla="*/ 0 w 278"/>
                  <a:gd name="T7" fmla="*/ 165 h 173"/>
                  <a:gd name="T8" fmla="*/ 8 w 278"/>
                  <a:gd name="T9" fmla="*/ 173 h 173"/>
                  <a:gd name="T10" fmla="*/ 270 w 278"/>
                  <a:gd name="T11" fmla="*/ 173 h 173"/>
                  <a:gd name="T12" fmla="*/ 278 w 278"/>
                  <a:gd name="T13" fmla="*/ 165 h 173"/>
                  <a:gd name="T14" fmla="*/ 278 w 278"/>
                  <a:gd name="T15" fmla="*/ 7 h 173"/>
                  <a:gd name="T16" fmla="*/ 270 w 278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173">
                    <a:moveTo>
                      <a:pt x="27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9"/>
                      <a:pt x="4" y="173"/>
                      <a:pt x="8" y="173"/>
                    </a:cubicBezTo>
                    <a:cubicBezTo>
                      <a:pt x="270" y="173"/>
                      <a:pt x="270" y="173"/>
                      <a:pt x="270" y="173"/>
                    </a:cubicBezTo>
                    <a:cubicBezTo>
                      <a:pt x="275" y="173"/>
                      <a:pt x="278" y="169"/>
                      <a:pt x="278" y="165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8" y="3"/>
                      <a:pt x="275" y="0"/>
                      <a:pt x="270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ï$ḷ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863A2C-A7F3-4CE4-85B6-EB77C2026C70}"/>
                  </a:ext>
                </a:extLst>
              </p:cNvPr>
              <p:cNvSpPr/>
              <p:nvPr/>
            </p:nvSpPr>
            <p:spPr bwMode="auto">
              <a:xfrm>
                <a:off x="3669" y="1659"/>
                <a:ext cx="271" cy="17"/>
              </a:xfrm>
              <a:custGeom>
                <a:avLst/>
                <a:gdLst>
                  <a:gd name="T0" fmla="*/ 330 w 340"/>
                  <a:gd name="T1" fmla="*/ 0 h 22"/>
                  <a:gd name="T2" fmla="*/ 10 w 340"/>
                  <a:gd name="T3" fmla="*/ 0 h 22"/>
                  <a:gd name="T4" fmla="*/ 2 w 340"/>
                  <a:gd name="T5" fmla="*/ 6 h 22"/>
                  <a:gd name="T6" fmla="*/ 11 w 340"/>
                  <a:gd name="T7" fmla="*/ 16 h 22"/>
                  <a:gd name="T8" fmla="*/ 25 w 340"/>
                  <a:gd name="T9" fmla="*/ 22 h 22"/>
                  <a:gd name="T10" fmla="*/ 28 w 340"/>
                  <a:gd name="T11" fmla="*/ 22 h 22"/>
                  <a:gd name="T12" fmla="*/ 312 w 340"/>
                  <a:gd name="T13" fmla="*/ 22 h 22"/>
                  <a:gd name="T14" fmla="*/ 313 w 340"/>
                  <a:gd name="T15" fmla="*/ 22 h 22"/>
                  <a:gd name="T16" fmla="*/ 329 w 340"/>
                  <a:gd name="T17" fmla="*/ 16 h 22"/>
                  <a:gd name="T18" fmla="*/ 338 w 340"/>
                  <a:gd name="T19" fmla="*/ 6 h 22"/>
                  <a:gd name="T20" fmla="*/ 330 w 340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22">
                    <a:moveTo>
                      <a:pt x="33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3"/>
                      <a:pt x="2" y="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21"/>
                      <a:pt x="21" y="22"/>
                      <a:pt x="25" y="22"/>
                    </a:cubicBezTo>
                    <a:cubicBezTo>
                      <a:pt x="26" y="22"/>
                      <a:pt x="27" y="22"/>
                      <a:pt x="28" y="22"/>
                    </a:cubicBezTo>
                    <a:cubicBezTo>
                      <a:pt x="312" y="22"/>
                      <a:pt x="312" y="22"/>
                      <a:pt x="312" y="22"/>
                    </a:cubicBezTo>
                    <a:cubicBezTo>
                      <a:pt x="312" y="22"/>
                      <a:pt x="313" y="22"/>
                      <a:pt x="313" y="22"/>
                    </a:cubicBezTo>
                    <a:cubicBezTo>
                      <a:pt x="317" y="22"/>
                      <a:pt x="325" y="22"/>
                      <a:pt x="329" y="16"/>
                    </a:cubicBezTo>
                    <a:cubicBezTo>
                      <a:pt x="338" y="6"/>
                      <a:pt x="338" y="6"/>
                      <a:pt x="338" y="6"/>
                    </a:cubicBezTo>
                    <a:cubicBezTo>
                      <a:pt x="340" y="3"/>
                      <a:pt x="340" y="0"/>
                      <a:pt x="330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ïsľî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F8969FD-8C1E-4651-A72A-4BA76E616FE9}"/>
                  </a:ext>
                </a:extLst>
              </p:cNvPr>
              <p:cNvSpPr/>
              <p:nvPr/>
            </p:nvSpPr>
            <p:spPr bwMode="auto">
              <a:xfrm>
                <a:off x="2904" y="1169"/>
                <a:ext cx="308" cy="243"/>
              </a:xfrm>
              <a:custGeom>
                <a:avLst/>
                <a:gdLst>
                  <a:gd name="T0" fmla="*/ 378 w 385"/>
                  <a:gd name="T1" fmla="*/ 0 h 304"/>
                  <a:gd name="T2" fmla="*/ 53 w 385"/>
                  <a:gd name="T3" fmla="*/ 0 h 304"/>
                  <a:gd name="T4" fmla="*/ 47 w 385"/>
                  <a:gd name="T5" fmla="*/ 6 h 304"/>
                  <a:gd name="T6" fmla="*/ 47 w 385"/>
                  <a:gd name="T7" fmla="*/ 32 h 304"/>
                  <a:gd name="T8" fmla="*/ 9 w 385"/>
                  <a:gd name="T9" fmla="*/ 32 h 304"/>
                  <a:gd name="T10" fmla="*/ 0 w 385"/>
                  <a:gd name="T11" fmla="*/ 41 h 304"/>
                  <a:gd name="T12" fmla="*/ 0 w 385"/>
                  <a:gd name="T13" fmla="*/ 296 h 304"/>
                  <a:gd name="T14" fmla="*/ 9 w 385"/>
                  <a:gd name="T15" fmla="*/ 304 h 304"/>
                  <a:gd name="T16" fmla="*/ 168 w 385"/>
                  <a:gd name="T17" fmla="*/ 304 h 304"/>
                  <a:gd name="T18" fmla="*/ 176 w 385"/>
                  <a:gd name="T19" fmla="*/ 296 h 304"/>
                  <a:gd name="T20" fmla="*/ 176 w 385"/>
                  <a:gd name="T21" fmla="*/ 212 h 304"/>
                  <a:gd name="T22" fmla="*/ 378 w 385"/>
                  <a:gd name="T23" fmla="*/ 212 h 304"/>
                  <a:gd name="T24" fmla="*/ 385 w 385"/>
                  <a:gd name="T25" fmla="*/ 206 h 304"/>
                  <a:gd name="T26" fmla="*/ 385 w 385"/>
                  <a:gd name="T27" fmla="*/ 6 h 304"/>
                  <a:gd name="T28" fmla="*/ 378 w 385"/>
                  <a:gd name="T2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5" h="304">
                    <a:moveTo>
                      <a:pt x="37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0"/>
                      <a:pt x="47" y="3"/>
                      <a:pt x="47" y="6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0" y="300"/>
                      <a:pt x="4" y="304"/>
                      <a:pt x="9" y="304"/>
                    </a:cubicBezTo>
                    <a:cubicBezTo>
                      <a:pt x="168" y="304"/>
                      <a:pt x="168" y="304"/>
                      <a:pt x="168" y="304"/>
                    </a:cubicBezTo>
                    <a:cubicBezTo>
                      <a:pt x="172" y="304"/>
                      <a:pt x="176" y="300"/>
                      <a:pt x="176" y="296"/>
                    </a:cubicBezTo>
                    <a:cubicBezTo>
                      <a:pt x="176" y="212"/>
                      <a:pt x="176" y="212"/>
                      <a:pt x="176" y="212"/>
                    </a:cubicBezTo>
                    <a:cubicBezTo>
                      <a:pt x="378" y="212"/>
                      <a:pt x="378" y="212"/>
                      <a:pt x="378" y="212"/>
                    </a:cubicBezTo>
                    <a:cubicBezTo>
                      <a:pt x="382" y="212"/>
                      <a:pt x="385" y="209"/>
                      <a:pt x="385" y="206"/>
                    </a:cubicBezTo>
                    <a:cubicBezTo>
                      <a:pt x="385" y="6"/>
                      <a:pt x="385" y="6"/>
                      <a:pt x="385" y="6"/>
                    </a:cubicBezTo>
                    <a:cubicBezTo>
                      <a:pt x="385" y="3"/>
                      <a:pt x="382" y="0"/>
                      <a:pt x="378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iślï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5388CDB-D5E7-46BE-A850-2FF8192AA40E}"/>
                  </a:ext>
                </a:extLst>
              </p:cNvPr>
              <p:cNvSpPr/>
              <p:nvPr/>
            </p:nvSpPr>
            <p:spPr bwMode="auto">
              <a:xfrm>
                <a:off x="3236" y="1957"/>
                <a:ext cx="271" cy="180"/>
              </a:xfrm>
              <a:custGeom>
                <a:avLst/>
                <a:gdLst>
                  <a:gd name="T0" fmla="*/ 333 w 340"/>
                  <a:gd name="T1" fmla="*/ 0 h 227"/>
                  <a:gd name="T2" fmla="*/ 200 w 340"/>
                  <a:gd name="T3" fmla="*/ 0 h 227"/>
                  <a:gd name="T4" fmla="*/ 193 w 340"/>
                  <a:gd name="T5" fmla="*/ 7 h 227"/>
                  <a:gd name="T6" fmla="*/ 193 w 340"/>
                  <a:gd name="T7" fmla="*/ 80 h 227"/>
                  <a:gd name="T8" fmla="*/ 7 w 340"/>
                  <a:gd name="T9" fmla="*/ 80 h 227"/>
                  <a:gd name="T10" fmla="*/ 0 w 340"/>
                  <a:gd name="T11" fmla="*/ 87 h 227"/>
                  <a:gd name="T12" fmla="*/ 0 w 340"/>
                  <a:gd name="T13" fmla="*/ 220 h 227"/>
                  <a:gd name="T14" fmla="*/ 7 w 340"/>
                  <a:gd name="T15" fmla="*/ 227 h 227"/>
                  <a:gd name="T16" fmla="*/ 200 w 340"/>
                  <a:gd name="T17" fmla="*/ 227 h 227"/>
                  <a:gd name="T18" fmla="*/ 220 w 340"/>
                  <a:gd name="T19" fmla="*/ 227 h 227"/>
                  <a:gd name="T20" fmla="*/ 333 w 340"/>
                  <a:gd name="T21" fmla="*/ 227 h 227"/>
                  <a:gd name="T22" fmla="*/ 340 w 340"/>
                  <a:gd name="T23" fmla="*/ 220 h 227"/>
                  <a:gd name="T24" fmla="*/ 340 w 340"/>
                  <a:gd name="T25" fmla="*/ 7 h 227"/>
                  <a:gd name="T26" fmla="*/ 333 w 340"/>
                  <a:gd name="T2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0" h="227">
                    <a:moveTo>
                      <a:pt x="333" y="0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196" y="0"/>
                      <a:pt x="193" y="3"/>
                      <a:pt x="193" y="7"/>
                    </a:cubicBezTo>
                    <a:cubicBezTo>
                      <a:pt x="193" y="80"/>
                      <a:pt x="193" y="80"/>
                      <a:pt x="193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3" y="80"/>
                      <a:pt x="0" y="83"/>
                      <a:pt x="0" y="87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3" y="227"/>
                      <a:pt x="7" y="227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333" y="227"/>
                      <a:pt x="333" y="227"/>
                      <a:pt x="333" y="227"/>
                    </a:cubicBezTo>
                    <a:cubicBezTo>
                      <a:pt x="337" y="227"/>
                      <a:pt x="340" y="224"/>
                      <a:pt x="340" y="220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3"/>
                      <a:pt x="337" y="0"/>
                      <a:pt x="333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îṡ1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C94EEB-BAD6-4714-ADEB-A960E958A38E}"/>
                  </a:ext>
                </a:extLst>
              </p:cNvPr>
              <p:cNvSpPr/>
              <p:nvPr/>
            </p:nvSpPr>
            <p:spPr bwMode="auto">
              <a:xfrm>
                <a:off x="3612" y="1155"/>
                <a:ext cx="228" cy="265"/>
              </a:xfrm>
              <a:custGeom>
                <a:avLst/>
                <a:gdLst>
                  <a:gd name="T0" fmla="*/ 276 w 286"/>
                  <a:gd name="T1" fmla="*/ 0 h 333"/>
                  <a:gd name="T2" fmla="*/ 9 w 286"/>
                  <a:gd name="T3" fmla="*/ 0 h 333"/>
                  <a:gd name="T4" fmla="*/ 0 w 286"/>
                  <a:gd name="T5" fmla="*/ 9 h 333"/>
                  <a:gd name="T6" fmla="*/ 0 w 286"/>
                  <a:gd name="T7" fmla="*/ 176 h 333"/>
                  <a:gd name="T8" fmla="*/ 9 w 286"/>
                  <a:gd name="T9" fmla="*/ 186 h 333"/>
                  <a:gd name="T10" fmla="*/ 112 w 286"/>
                  <a:gd name="T11" fmla="*/ 186 h 333"/>
                  <a:gd name="T12" fmla="*/ 112 w 286"/>
                  <a:gd name="T13" fmla="*/ 214 h 333"/>
                  <a:gd name="T14" fmla="*/ 112 w 286"/>
                  <a:gd name="T15" fmla="*/ 214 h 333"/>
                  <a:gd name="T16" fmla="*/ 112 w 286"/>
                  <a:gd name="T17" fmla="*/ 215 h 333"/>
                  <a:gd name="T18" fmla="*/ 112 w 286"/>
                  <a:gd name="T19" fmla="*/ 215 h 333"/>
                  <a:gd name="T20" fmla="*/ 112 w 286"/>
                  <a:gd name="T21" fmla="*/ 215 h 333"/>
                  <a:gd name="T22" fmla="*/ 112 w 286"/>
                  <a:gd name="T23" fmla="*/ 216 h 333"/>
                  <a:gd name="T24" fmla="*/ 113 w 286"/>
                  <a:gd name="T25" fmla="*/ 219 h 333"/>
                  <a:gd name="T26" fmla="*/ 113 w 286"/>
                  <a:gd name="T27" fmla="*/ 225 h 333"/>
                  <a:gd name="T28" fmla="*/ 128 w 286"/>
                  <a:gd name="T29" fmla="*/ 279 h 333"/>
                  <a:gd name="T30" fmla="*/ 130 w 286"/>
                  <a:gd name="T31" fmla="*/ 284 h 333"/>
                  <a:gd name="T32" fmla="*/ 133 w 286"/>
                  <a:gd name="T33" fmla="*/ 288 h 333"/>
                  <a:gd name="T34" fmla="*/ 134 w 286"/>
                  <a:gd name="T35" fmla="*/ 290 h 333"/>
                  <a:gd name="T36" fmla="*/ 129 w 286"/>
                  <a:gd name="T37" fmla="*/ 290 h 333"/>
                  <a:gd name="T38" fmla="*/ 120 w 286"/>
                  <a:gd name="T39" fmla="*/ 299 h 333"/>
                  <a:gd name="T40" fmla="*/ 120 w 286"/>
                  <a:gd name="T41" fmla="*/ 324 h 333"/>
                  <a:gd name="T42" fmla="*/ 130 w 286"/>
                  <a:gd name="T43" fmla="*/ 333 h 333"/>
                  <a:gd name="T44" fmla="*/ 130 w 286"/>
                  <a:gd name="T45" fmla="*/ 333 h 333"/>
                  <a:gd name="T46" fmla="*/ 227 w 286"/>
                  <a:gd name="T47" fmla="*/ 332 h 333"/>
                  <a:gd name="T48" fmla="*/ 236 w 286"/>
                  <a:gd name="T49" fmla="*/ 323 h 333"/>
                  <a:gd name="T50" fmla="*/ 236 w 286"/>
                  <a:gd name="T51" fmla="*/ 298 h 333"/>
                  <a:gd name="T52" fmla="*/ 226 w 286"/>
                  <a:gd name="T53" fmla="*/ 289 h 333"/>
                  <a:gd name="T54" fmla="*/ 226 w 286"/>
                  <a:gd name="T55" fmla="*/ 289 h 333"/>
                  <a:gd name="T56" fmla="*/ 221 w 286"/>
                  <a:gd name="T57" fmla="*/ 289 h 333"/>
                  <a:gd name="T58" fmla="*/ 222 w 286"/>
                  <a:gd name="T59" fmla="*/ 287 h 333"/>
                  <a:gd name="T60" fmla="*/ 225 w 286"/>
                  <a:gd name="T61" fmla="*/ 283 h 333"/>
                  <a:gd name="T62" fmla="*/ 227 w 286"/>
                  <a:gd name="T63" fmla="*/ 278 h 333"/>
                  <a:gd name="T64" fmla="*/ 237 w 286"/>
                  <a:gd name="T65" fmla="*/ 241 h 333"/>
                  <a:gd name="T66" fmla="*/ 238 w 286"/>
                  <a:gd name="T67" fmla="*/ 236 h 333"/>
                  <a:gd name="T68" fmla="*/ 239 w 286"/>
                  <a:gd name="T69" fmla="*/ 227 h 333"/>
                  <a:gd name="T70" fmla="*/ 239 w 286"/>
                  <a:gd name="T71" fmla="*/ 225 h 333"/>
                  <a:gd name="T72" fmla="*/ 238 w 286"/>
                  <a:gd name="T73" fmla="*/ 202 h 333"/>
                  <a:gd name="T74" fmla="*/ 238 w 286"/>
                  <a:gd name="T75" fmla="*/ 201 h 333"/>
                  <a:gd name="T76" fmla="*/ 238 w 286"/>
                  <a:gd name="T77" fmla="*/ 186 h 333"/>
                  <a:gd name="T78" fmla="*/ 276 w 286"/>
                  <a:gd name="T79" fmla="*/ 186 h 333"/>
                  <a:gd name="T80" fmla="*/ 286 w 286"/>
                  <a:gd name="T81" fmla="*/ 176 h 333"/>
                  <a:gd name="T82" fmla="*/ 286 w 286"/>
                  <a:gd name="T83" fmla="*/ 9 h 333"/>
                  <a:gd name="T84" fmla="*/ 276 w 286"/>
                  <a:gd name="T85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333">
                    <a:moveTo>
                      <a:pt x="27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2"/>
                      <a:pt x="4" y="186"/>
                      <a:pt x="9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214"/>
                      <a:pt x="112" y="214"/>
                      <a:pt x="112" y="214"/>
                    </a:cubicBezTo>
                    <a:cubicBezTo>
                      <a:pt x="112" y="214"/>
                      <a:pt x="112" y="214"/>
                      <a:pt x="112" y="214"/>
                    </a:cubicBezTo>
                    <a:cubicBezTo>
                      <a:pt x="112" y="214"/>
                      <a:pt x="112" y="215"/>
                      <a:pt x="112" y="215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7"/>
                      <a:pt x="113" y="218"/>
                      <a:pt x="113" y="219"/>
                    </a:cubicBezTo>
                    <a:cubicBezTo>
                      <a:pt x="113" y="221"/>
                      <a:pt x="113" y="223"/>
                      <a:pt x="113" y="225"/>
                    </a:cubicBezTo>
                    <a:cubicBezTo>
                      <a:pt x="116" y="241"/>
                      <a:pt x="122" y="265"/>
                      <a:pt x="128" y="279"/>
                    </a:cubicBezTo>
                    <a:cubicBezTo>
                      <a:pt x="129" y="281"/>
                      <a:pt x="129" y="282"/>
                      <a:pt x="130" y="284"/>
                    </a:cubicBezTo>
                    <a:cubicBezTo>
                      <a:pt x="131" y="286"/>
                      <a:pt x="132" y="287"/>
                      <a:pt x="133" y="288"/>
                    </a:cubicBezTo>
                    <a:cubicBezTo>
                      <a:pt x="133" y="289"/>
                      <a:pt x="134" y="289"/>
                      <a:pt x="134" y="290"/>
                    </a:cubicBezTo>
                    <a:cubicBezTo>
                      <a:pt x="129" y="290"/>
                      <a:pt x="129" y="290"/>
                      <a:pt x="129" y="290"/>
                    </a:cubicBezTo>
                    <a:cubicBezTo>
                      <a:pt x="124" y="290"/>
                      <a:pt x="120" y="294"/>
                      <a:pt x="120" y="299"/>
                    </a:cubicBezTo>
                    <a:cubicBezTo>
                      <a:pt x="120" y="324"/>
                      <a:pt x="120" y="324"/>
                      <a:pt x="120" y="324"/>
                    </a:cubicBezTo>
                    <a:cubicBezTo>
                      <a:pt x="120" y="329"/>
                      <a:pt x="124" y="333"/>
                      <a:pt x="130" y="333"/>
                    </a:cubicBezTo>
                    <a:cubicBezTo>
                      <a:pt x="130" y="333"/>
                      <a:pt x="130" y="333"/>
                      <a:pt x="130" y="333"/>
                    </a:cubicBezTo>
                    <a:cubicBezTo>
                      <a:pt x="227" y="332"/>
                      <a:pt x="227" y="332"/>
                      <a:pt x="227" y="332"/>
                    </a:cubicBezTo>
                    <a:cubicBezTo>
                      <a:pt x="232" y="332"/>
                      <a:pt x="236" y="328"/>
                      <a:pt x="236" y="323"/>
                    </a:cubicBezTo>
                    <a:cubicBezTo>
                      <a:pt x="236" y="298"/>
                      <a:pt x="236" y="298"/>
                      <a:pt x="236" y="298"/>
                    </a:cubicBezTo>
                    <a:cubicBezTo>
                      <a:pt x="236" y="293"/>
                      <a:pt x="231" y="289"/>
                      <a:pt x="226" y="289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21" y="289"/>
                      <a:pt x="221" y="289"/>
                      <a:pt x="221" y="289"/>
                    </a:cubicBezTo>
                    <a:cubicBezTo>
                      <a:pt x="221" y="288"/>
                      <a:pt x="222" y="288"/>
                      <a:pt x="222" y="287"/>
                    </a:cubicBezTo>
                    <a:cubicBezTo>
                      <a:pt x="223" y="286"/>
                      <a:pt x="224" y="285"/>
                      <a:pt x="225" y="283"/>
                    </a:cubicBezTo>
                    <a:cubicBezTo>
                      <a:pt x="226" y="281"/>
                      <a:pt x="227" y="279"/>
                      <a:pt x="227" y="278"/>
                    </a:cubicBezTo>
                    <a:cubicBezTo>
                      <a:pt x="231" y="268"/>
                      <a:pt x="235" y="253"/>
                      <a:pt x="237" y="241"/>
                    </a:cubicBezTo>
                    <a:cubicBezTo>
                      <a:pt x="238" y="239"/>
                      <a:pt x="238" y="237"/>
                      <a:pt x="238" y="236"/>
                    </a:cubicBezTo>
                    <a:cubicBezTo>
                      <a:pt x="238" y="232"/>
                      <a:pt x="239" y="229"/>
                      <a:pt x="239" y="227"/>
                    </a:cubicBezTo>
                    <a:cubicBezTo>
                      <a:pt x="239" y="226"/>
                      <a:pt x="239" y="226"/>
                      <a:pt x="239" y="225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8" y="201"/>
                      <a:pt x="238" y="201"/>
                      <a:pt x="238" y="201"/>
                    </a:cubicBezTo>
                    <a:cubicBezTo>
                      <a:pt x="238" y="186"/>
                      <a:pt x="238" y="186"/>
                      <a:pt x="238" y="186"/>
                    </a:cubicBezTo>
                    <a:cubicBezTo>
                      <a:pt x="276" y="186"/>
                      <a:pt x="276" y="186"/>
                      <a:pt x="276" y="186"/>
                    </a:cubicBezTo>
                    <a:cubicBezTo>
                      <a:pt x="281" y="186"/>
                      <a:pt x="286" y="182"/>
                      <a:pt x="286" y="176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4"/>
                      <a:pt x="281" y="0"/>
                      <a:pt x="276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îSľï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BA1D947-C23A-42E9-9154-2065D3E4BC9E}"/>
                  </a:ext>
                </a:extLst>
              </p:cNvPr>
              <p:cNvSpPr/>
              <p:nvPr/>
            </p:nvSpPr>
            <p:spPr bwMode="auto">
              <a:xfrm>
                <a:off x="2727" y="1471"/>
                <a:ext cx="239" cy="212"/>
              </a:xfrm>
              <a:custGeom>
                <a:avLst/>
                <a:gdLst>
                  <a:gd name="T0" fmla="*/ 85 w 300"/>
                  <a:gd name="T1" fmla="*/ 234 h 266"/>
                  <a:gd name="T2" fmla="*/ 91 w 300"/>
                  <a:gd name="T3" fmla="*/ 223 h 266"/>
                  <a:gd name="T4" fmla="*/ 117 w 300"/>
                  <a:gd name="T5" fmla="*/ 197 h 266"/>
                  <a:gd name="T6" fmla="*/ 137 w 300"/>
                  <a:gd name="T7" fmla="*/ 189 h 266"/>
                  <a:gd name="T8" fmla="*/ 162 w 300"/>
                  <a:gd name="T9" fmla="*/ 246 h 266"/>
                  <a:gd name="T10" fmla="*/ 113 w 300"/>
                  <a:gd name="T11" fmla="*/ 181 h 266"/>
                  <a:gd name="T12" fmla="*/ 80 w 300"/>
                  <a:gd name="T13" fmla="*/ 202 h 266"/>
                  <a:gd name="T14" fmla="*/ 57 w 300"/>
                  <a:gd name="T15" fmla="*/ 152 h 266"/>
                  <a:gd name="T16" fmla="*/ 87 w 300"/>
                  <a:gd name="T17" fmla="*/ 158 h 266"/>
                  <a:gd name="T18" fmla="*/ 87 w 300"/>
                  <a:gd name="T19" fmla="*/ 158 h 266"/>
                  <a:gd name="T20" fmla="*/ 146 w 300"/>
                  <a:gd name="T21" fmla="*/ 148 h 266"/>
                  <a:gd name="T22" fmla="*/ 164 w 300"/>
                  <a:gd name="T23" fmla="*/ 172 h 266"/>
                  <a:gd name="T24" fmla="*/ 200 w 300"/>
                  <a:gd name="T25" fmla="*/ 148 h 266"/>
                  <a:gd name="T26" fmla="*/ 205 w 300"/>
                  <a:gd name="T27" fmla="*/ 151 h 266"/>
                  <a:gd name="T28" fmla="*/ 220 w 300"/>
                  <a:gd name="T29" fmla="*/ 147 h 266"/>
                  <a:gd name="T30" fmla="*/ 177 w 300"/>
                  <a:gd name="T31" fmla="*/ 147 h 266"/>
                  <a:gd name="T32" fmla="*/ 202 w 300"/>
                  <a:gd name="T33" fmla="*/ 159 h 266"/>
                  <a:gd name="T34" fmla="*/ 215 w 300"/>
                  <a:gd name="T35" fmla="*/ 158 h 266"/>
                  <a:gd name="T36" fmla="*/ 244 w 300"/>
                  <a:gd name="T37" fmla="*/ 147 h 266"/>
                  <a:gd name="T38" fmla="*/ 268 w 300"/>
                  <a:gd name="T39" fmla="*/ 158 h 266"/>
                  <a:gd name="T40" fmla="*/ 282 w 300"/>
                  <a:gd name="T41" fmla="*/ 158 h 266"/>
                  <a:gd name="T42" fmla="*/ 237 w 300"/>
                  <a:gd name="T43" fmla="*/ 147 h 266"/>
                  <a:gd name="T44" fmla="*/ 272 w 300"/>
                  <a:gd name="T45" fmla="*/ 149 h 266"/>
                  <a:gd name="T46" fmla="*/ 277 w 300"/>
                  <a:gd name="T47" fmla="*/ 151 h 266"/>
                  <a:gd name="T48" fmla="*/ 283 w 300"/>
                  <a:gd name="T49" fmla="*/ 135 h 266"/>
                  <a:gd name="T50" fmla="*/ 165 w 300"/>
                  <a:gd name="T51" fmla="*/ 114 h 266"/>
                  <a:gd name="T52" fmla="*/ 177 w 300"/>
                  <a:gd name="T53" fmla="*/ 114 h 266"/>
                  <a:gd name="T54" fmla="*/ 217 w 300"/>
                  <a:gd name="T55" fmla="*/ 127 h 266"/>
                  <a:gd name="T56" fmla="*/ 195 w 300"/>
                  <a:gd name="T57" fmla="*/ 128 h 266"/>
                  <a:gd name="T58" fmla="*/ 202 w 300"/>
                  <a:gd name="T59" fmla="*/ 131 h 266"/>
                  <a:gd name="T60" fmla="*/ 177 w 300"/>
                  <a:gd name="T61" fmla="*/ 135 h 266"/>
                  <a:gd name="T62" fmla="*/ 226 w 300"/>
                  <a:gd name="T63" fmla="*/ 88 h 266"/>
                  <a:gd name="T64" fmla="*/ 266 w 300"/>
                  <a:gd name="T65" fmla="*/ 86 h 266"/>
                  <a:gd name="T66" fmla="*/ 270 w 300"/>
                  <a:gd name="T67" fmla="*/ 127 h 266"/>
                  <a:gd name="T68" fmla="*/ 269 w 300"/>
                  <a:gd name="T69" fmla="*/ 111 h 266"/>
                  <a:gd name="T70" fmla="*/ 256 w 300"/>
                  <a:gd name="T71" fmla="*/ 135 h 266"/>
                  <a:gd name="T72" fmla="*/ 244 w 300"/>
                  <a:gd name="T73" fmla="*/ 122 h 266"/>
                  <a:gd name="T74" fmla="*/ 237 w 300"/>
                  <a:gd name="T75" fmla="*/ 133 h 266"/>
                  <a:gd name="T76" fmla="*/ 164 w 300"/>
                  <a:gd name="T77" fmla="*/ 41 h 266"/>
                  <a:gd name="T78" fmla="*/ 158 w 300"/>
                  <a:gd name="T79" fmla="*/ 56 h 266"/>
                  <a:gd name="T80" fmla="*/ 165 w 300"/>
                  <a:gd name="T81" fmla="*/ 60 h 266"/>
                  <a:gd name="T82" fmla="*/ 144 w 300"/>
                  <a:gd name="T83" fmla="*/ 62 h 266"/>
                  <a:gd name="T84" fmla="*/ 89 w 300"/>
                  <a:gd name="T85" fmla="*/ 61 h 266"/>
                  <a:gd name="T86" fmla="*/ 138 w 300"/>
                  <a:gd name="T87" fmla="*/ 50 h 266"/>
                  <a:gd name="T88" fmla="*/ 177 w 300"/>
                  <a:gd name="T89" fmla="*/ 33 h 266"/>
                  <a:gd name="T90" fmla="*/ 131 w 300"/>
                  <a:gd name="T91" fmla="*/ 34 h 266"/>
                  <a:gd name="T92" fmla="*/ 213 w 300"/>
                  <a:gd name="T93" fmla="*/ 60 h 266"/>
                  <a:gd name="T94" fmla="*/ 156 w 300"/>
                  <a:gd name="T95" fmla="*/ 30 h 266"/>
                  <a:gd name="T96" fmla="*/ 266 w 300"/>
                  <a:gd name="T97" fmla="*/ 0 h 266"/>
                  <a:gd name="T98" fmla="*/ 170 w 300"/>
                  <a:gd name="T99" fmla="*/ 15 h 266"/>
                  <a:gd name="T100" fmla="*/ 122 w 300"/>
                  <a:gd name="T101" fmla="*/ 25 h 266"/>
                  <a:gd name="T102" fmla="*/ 0 w 300"/>
                  <a:gd name="T103" fmla="*/ 148 h 266"/>
                  <a:gd name="T104" fmla="*/ 31 w 300"/>
                  <a:gd name="T105" fmla="*/ 158 h 266"/>
                  <a:gd name="T106" fmla="*/ 47 w 300"/>
                  <a:gd name="T107" fmla="*/ 167 h 266"/>
                  <a:gd name="T108" fmla="*/ 53 w 300"/>
                  <a:gd name="T109" fmla="*/ 207 h 266"/>
                  <a:gd name="T110" fmla="*/ 83 w 300"/>
                  <a:gd name="T111" fmla="*/ 251 h 266"/>
                  <a:gd name="T112" fmla="*/ 170 w 300"/>
                  <a:gd name="T113" fmla="*/ 266 h 266"/>
                  <a:gd name="T114" fmla="*/ 300 w 300"/>
                  <a:gd name="T115" fmla="*/ 176 h 266"/>
                  <a:gd name="T116" fmla="*/ 269 w 300"/>
                  <a:gd name="T117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0" h="266">
                    <a:moveTo>
                      <a:pt x="85" y="234"/>
                    </a:moveTo>
                    <a:cubicBezTo>
                      <a:pt x="85" y="233"/>
                      <a:pt x="85" y="233"/>
                      <a:pt x="85" y="233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5" y="234"/>
                      <a:pt x="85" y="234"/>
                      <a:pt x="85" y="234"/>
                    </a:cubicBezTo>
                    <a:moveTo>
                      <a:pt x="91" y="223"/>
                    </a:moveTo>
                    <a:cubicBezTo>
                      <a:pt x="90" y="221"/>
                      <a:pt x="89" y="220"/>
                      <a:pt x="88" y="219"/>
                    </a:cubicBezTo>
                    <a:cubicBezTo>
                      <a:pt x="91" y="216"/>
                      <a:pt x="94" y="213"/>
                      <a:pt x="97" y="210"/>
                    </a:cubicBezTo>
                    <a:cubicBezTo>
                      <a:pt x="91" y="223"/>
                      <a:pt x="91" y="223"/>
                      <a:pt x="91" y="223"/>
                    </a:cubicBezTo>
                    <a:moveTo>
                      <a:pt x="152" y="253"/>
                    </a:moveTo>
                    <a:cubicBezTo>
                      <a:pt x="132" y="250"/>
                      <a:pt x="113" y="241"/>
                      <a:pt x="97" y="228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3" y="199"/>
                      <a:pt x="115" y="198"/>
                      <a:pt x="117" y="197"/>
                    </a:cubicBezTo>
                    <a:cubicBezTo>
                      <a:pt x="125" y="218"/>
                      <a:pt x="137" y="237"/>
                      <a:pt x="152" y="253"/>
                    </a:cubicBezTo>
                    <a:moveTo>
                      <a:pt x="162" y="246"/>
                    </a:moveTo>
                    <a:cubicBezTo>
                      <a:pt x="147" y="230"/>
                      <a:pt x="135" y="212"/>
                      <a:pt x="128" y="192"/>
                    </a:cubicBezTo>
                    <a:cubicBezTo>
                      <a:pt x="131" y="191"/>
                      <a:pt x="134" y="190"/>
                      <a:pt x="137" y="189"/>
                    </a:cubicBezTo>
                    <a:cubicBezTo>
                      <a:pt x="146" y="189"/>
                      <a:pt x="146" y="189"/>
                      <a:pt x="146" y="189"/>
                    </a:cubicBezTo>
                    <a:cubicBezTo>
                      <a:pt x="148" y="189"/>
                      <a:pt x="150" y="187"/>
                      <a:pt x="150" y="186"/>
                    </a:cubicBezTo>
                    <a:cubicBezTo>
                      <a:pt x="154" y="185"/>
                      <a:pt x="158" y="185"/>
                      <a:pt x="162" y="184"/>
                    </a:cubicBezTo>
                    <a:cubicBezTo>
                      <a:pt x="162" y="246"/>
                      <a:pt x="162" y="246"/>
                      <a:pt x="162" y="246"/>
                    </a:cubicBezTo>
                    <a:moveTo>
                      <a:pt x="73" y="199"/>
                    </a:moveTo>
                    <a:cubicBezTo>
                      <a:pt x="67" y="189"/>
                      <a:pt x="62" y="179"/>
                      <a:pt x="60" y="167"/>
                    </a:cubicBezTo>
                    <a:cubicBezTo>
                      <a:pt x="110" y="167"/>
                      <a:pt x="110" y="167"/>
                      <a:pt x="110" y="167"/>
                    </a:cubicBezTo>
                    <a:cubicBezTo>
                      <a:pt x="110" y="172"/>
                      <a:pt x="111" y="177"/>
                      <a:pt x="113" y="181"/>
                    </a:cubicBezTo>
                    <a:cubicBezTo>
                      <a:pt x="112" y="182"/>
                      <a:pt x="111" y="182"/>
                      <a:pt x="111" y="183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98" y="194"/>
                      <a:pt x="89" y="201"/>
                      <a:pt x="81" y="209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0" y="200"/>
                      <a:pt x="78" y="199"/>
                      <a:pt x="76" y="199"/>
                    </a:cubicBezTo>
                    <a:cubicBezTo>
                      <a:pt x="73" y="199"/>
                      <a:pt x="73" y="199"/>
                      <a:pt x="73" y="199"/>
                    </a:cubicBezTo>
                    <a:moveTo>
                      <a:pt x="58" y="158"/>
                    </a:moveTo>
                    <a:cubicBezTo>
                      <a:pt x="57" y="156"/>
                      <a:pt x="57" y="154"/>
                      <a:pt x="57" y="152"/>
                    </a:cubicBezTo>
                    <a:cubicBezTo>
                      <a:pt x="59" y="152"/>
                      <a:pt x="59" y="152"/>
                      <a:pt x="59" y="152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8" y="158"/>
                      <a:pt x="58" y="158"/>
                      <a:pt x="58" y="158"/>
                    </a:cubicBezTo>
                    <a:moveTo>
                      <a:pt x="87" y="158"/>
                    </a:moveTo>
                    <a:cubicBezTo>
                      <a:pt x="87" y="152"/>
                      <a:pt x="87" y="152"/>
                      <a:pt x="87" y="152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8" y="154"/>
                      <a:pt x="108" y="156"/>
                      <a:pt x="109" y="158"/>
                    </a:cubicBezTo>
                    <a:cubicBezTo>
                      <a:pt x="87" y="158"/>
                      <a:pt x="87" y="158"/>
                      <a:pt x="87" y="158"/>
                    </a:cubicBezTo>
                    <a:moveTo>
                      <a:pt x="125" y="180"/>
                    </a:moveTo>
                    <a:cubicBezTo>
                      <a:pt x="122" y="171"/>
                      <a:pt x="121" y="161"/>
                      <a:pt x="120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4" y="152"/>
                      <a:pt x="146" y="150"/>
                      <a:pt x="146" y="148"/>
                    </a:cubicBezTo>
                    <a:cubicBezTo>
                      <a:pt x="146" y="147"/>
                      <a:pt x="146" y="147"/>
                      <a:pt x="146" y="147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5" y="172"/>
                      <a:pt x="164" y="172"/>
                      <a:pt x="164" y="172"/>
                    </a:cubicBezTo>
                    <a:cubicBezTo>
                      <a:pt x="150" y="173"/>
                      <a:pt x="137" y="176"/>
                      <a:pt x="125" y="180"/>
                    </a:cubicBezTo>
                    <a:moveTo>
                      <a:pt x="205" y="151"/>
                    </a:moveTo>
                    <a:cubicBezTo>
                      <a:pt x="203" y="151"/>
                      <a:pt x="202" y="151"/>
                      <a:pt x="201" y="151"/>
                    </a:cubicBezTo>
                    <a:cubicBezTo>
                      <a:pt x="201" y="150"/>
                      <a:pt x="200" y="149"/>
                      <a:pt x="200" y="148"/>
                    </a:cubicBezTo>
                    <a:cubicBezTo>
                      <a:pt x="200" y="147"/>
                      <a:pt x="201" y="147"/>
                      <a:pt x="201" y="147"/>
                    </a:cubicBezTo>
                    <a:cubicBezTo>
                      <a:pt x="211" y="147"/>
                      <a:pt x="211" y="147"/>
                      <a:pt x="211" y="147"/>
                    </a:cubicBezTo>
                    <a:cubicBezTo>
                      <a:pt x="211" y="148"/>
                      <a:pt x="211" y="149"/>
                      <a:pt x="210" y="150"/>
                    </a:cubicBezTo>
                    <a:cubicBezTo>
                      <a:pt x="208" y="151"/>
                      <a:pt x="207" y="151"/>
                      <a:pt x="205" y="151"/>
                    </a:cubicBezTo>
                    <a:moveTo>
                      <a:pt x="215" y="158"/>
                    </a:moveTo>
                    <a:cubicBezTo>
                      <a:pt x="219" y="158"/>
                      <a:pt x="219" y="158"/>
                      <a:pt x="219" y="158"/>
                    </a:cubicBezTo>
                    <a:cubicBezTo>
                      <a:pt x="220" y="158"/>
                      <a:pt x="220" y="158"/>
                      <a:pt x="220" y="157"/>
                    </a:cubicBezTo>
                    <a:cubicBezTo>
                      <a:pt x="220" y="147"/>
                      <a:pt x="220" y="147"/>
                      <a:pt x="220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2" y="155"/>
                      <a:pt x="220" y="163"/>
                      <a:pt x="218" y="171"/>
                    </a:cubicBezTo>
                    <a:cubicBezTo>
                      <a:pt x="177" y="171"/>
                      <a:pt x="177" y="171"/>
                      <a:pt x="177" y="171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92" y="147"/>
                      <a:pt x="192" y="147"/>
                      <a:pt x="192" y="147"/>
                    </a:cubicBezTo>
                    <a:cubicBezTo>
                      <a:pt x="192" y="147"/>
                      <a:pt x="191" y="147"/>
                      <a:pt x="191" y="148"/>
                    </a:cubicBezTo>
                    <a:cubicBezTo>
                      <a:pt x="191" y="151"/>
                      <a:pt x="192" y="154"/>
                      <a:pt x="194" y="156"/>
                    </a:cubicBezTo>
                    <a:cubicBezTo>
                      <a:pt x="196" y="158"/>
                      <a:pt x="199" y="159"/>
                      <a:pt x="202" y="159"/>
                    </a:cubicBezTo>
                    <a:cubicBezTo>
                      <a:pt x="205" y="159"/>
                      <a:pt x="207" y="158"/>
                      <a:pt x="209" y="157"/>
                    </a:cubicBezTo>
                    <a:cubicBezTo>
                      <a:pt x="210" y="157"/>
                      <a:pt x="211" y="156"/>
                      <a:pt x="213" y="154"/>
                    </a:cubicBezTo>
                    <a:cubicBezTo>
                      <a:pt x="214" y="157"/>
                      <a:pt x="214" y="157"/>
                      <a:pt x="214" y="157"/>
                    </a:cubicBezTo>
                    <a:cubicBezTo>
                      <a:pt x="214" y="158"/>
                      <a:pt x="214" y="158"/>
                      <a:pt x="215" y="158"/>
                    </a:cubicBezTo>
                    <a:moveTo>
                      <a:pt x="238" y="151"/>
                    </a:moveTo>
                    <a:cubicBezTo>
                      <a:pt x="243" y="151"/>
                      <a:pt x="243" y="151"/>
                      <a:pt x="243" y="151"/>
                    </a:cubicBezTo>
                    <a:cubicBezTo>
                      <a:pt x="244" y="151"/>
                      <a:pt x="244" y="151"/>
                      <a:pt x="244" y="150"/>
                    </a:cubicBezTo>
                    <a:cubicBezTo>
                      <a:pt x="244" y="147"/>
                      <a:pt x="244" y="147"/>
                      <a:pt x="244" y="147"/>
                    </a:cubicBezTo>
                    <a:cubicBezTo>
                      <a:pt x="262" y="147"/>
                      <a:pt x="262" y="147"/>
                      <a:pt x="262" y="147"/>
                    </a:cubicBezTo>
                    <a:cubicBezTo>
                      <a:pt x="262" y="157"/>
                      <a:pt x="262" y="157"/>
                      <a:pt x="262" y="157"/>
                    </a:cubicBezTo>
                    <a:cubicBezTo>
                      <a:pt x="262" y="158"/>
                      <a:pt x="262" y="158"/>
                      <a:pt x="263" y="158"/>
                    </a:cubicBezTo>
                    <a:cubicBezTo>
                      <a:pt x="268" y="158"/>
                      <a:pt x="268" y="158"/>
                      <a:pt x="268" y="158"/>
                    </a:cubicBezTo>
                    <a:cubicBezTo>
                      <a:pt x="268" y="158"/>
                      <a:pt x="268" y="158"/>
                      <a:pt x="268" y="157"/>
                    </a:cubicBezTo>
                    <a:cubicBezTo>
                      <a:pt x="269" y="155"/>
                      <a:pt x="269" y="155"/>
                      <a:pt x="269" y="155"/>
                    </a:cubicBezTo>
                    <a:cubicBezTo>
                      <a:pt x="272" y="157"/>
                      <a:pt x="275" y="159"/>
                      <a:pt x="279" y="159"/>
                    </a:cubicBezTo>
                    <a:cubicBezTo>
                      <a:pt x="280" y="159"/>
                      <a:pt x="281" y="158"/>
                      <a:pt x="282" y="158"/>
                    </a:cubicBezTo>
                    <a:cubicBezTo>
                      <a:pt x="281" y="163"/>
                      <a:pt x="280" y="167"/>
                      <a:pt x="279" y="171"/>
                    </a:cubicBez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32" y="163"/>
                      <a:pt x="233" y="155"/>
                      <a:pt x="234" y="147"/>
                    </a:cubicBezTo>
                    <a:cubicBezTo>
                      <a:pt x="237" y="147"/>
                      <a:pt x="237" y="147"/>
                      <a:pt x="237" y="147"/>
                    </a:cubicBezTo>
                    <a:cubicBezTo>
                      <a:pt x="237" y="150"/>
                      <a:pt x="237" y="150"/>
                      <a:pt x="237" y="150"/>
                    </a:cubicBezTo>
                    <a:cubicBezTo>
                      <a:pt x="237" y="151"/>
                      <a:pt x="238" y="151"/>
                      <a:pt x="238" y="151"/>
                    </a:cubicBezTo>
                    <a:moveTo>
                      <a:pt x="277" y="151"/>
                    </a:moveTo>
                    <a:cubicBezTo>
                      <a:pt x="275" y="151"/>
                      <a:pt x="273" y="150"/>
                      <a:pt x="272" y="149"/>
                    </a:cubicBezTo>
                    <a:cubicBezTo>
                      <a:pt x="272" y="148"/>
                      <a:pt x="271" y="148"/>
                      <a:pt x="271" y="147"/>
                    </a:cubicBezTo>
                    <a:cubicBezTo>
                      <a:pt x="283" y="147"/>
                      <a:pt x="283" y="147"/>
                      <a:pt x="283" y="147"/>
                    </a:cubicBezTo>
                    <a:cubicBezTo>
                      <a:pt x="282" y="147"/>
                      <a:pt x="282" y="148"/>
                      <a:pt x="282" y="149"/>
                    </a:cubicBezTo>
                    <a:cubicBezTo>
                      <a:pt x="281" y="150"/>
                      <a:pt x="279" y="151"/>
                      <a:pt x="277" y="151"/>
                    </a:cubicBezTo>
                    <a:moveTo>
                      <a:pt x="271" y="135"/>
                    </a:moveTo>
                    <a:cubicBezTo>
                      <a:pt x="271" y="134"/>
                      <a:pt x="272" y="134"/>
                      <a:pt x="272" y="133"/>
                    </a:cubicBezTo>
                    <a:cubicBezTo>
                      <a:pt x="273" y="132"/>
                      <a:pt x="275" y="131"/>
                      <a:pt x="277" y="131"/>
                    </a:cubicBezTo>
                    <a:cubicBezTo>
                      <a:pt x="278" y="131"/>
                      <a:pt x="281" y="131"/>
                      <a:pt x="283" y="135"/>
                    </a:cubicBezTo>
                    <a:cubicBezTo>
                      <a:pt x="271" y="135"/>
                      <a:pt x="271" y="135"/>
                      <a:pt x="271" y="135"/>
                    </a:cubicBezTo>
                    <a:moveTo>
                      <a:pt x="146" y="135"/>
                    </a:moveTo>
                    <a:cubicBezTo>
                      <a:pt x="146" y="112"/>
                      <a:pt x="146" y="112"/>
                      <a:pt x="146" y="112"/>
                    </a:cubicBezTo>
                    <a:cubicBezTo>
                      <a:pt x="152" y="113"/>
                      <a:pt x="158" y="114"/>
                      <a:pt x="165" y="114"/>
                    </a:cubicBezTo>
                    <a:cubicBezTo>
                      <a:pt x="165" y="135"/>
                      <a:pt x="165" y="135"/>
                      <a:pt x="165" y="135"/>
                    </a:cubicBezTo>
                    <a:cubicBezTo>
                      <a:pt x="146" y="135"/>
                      <a:pt x="146" y="135"/>
                      <a:pt x="146" y="135"/>
                    </a:cubicBezTo>
                    <a:moveTo>
                      <a:pt x="177" y="135"/>
                    </a:moveTo>
                    <a:cubicBezTo>
                      <a:pt x="177" y="114"/>
                      <a:pt x="177" y="114"/>
                      <a:pt x="177" y="114"/>
                    </a:cubicBezTo>
                    <a:cubicBezTo>
                      <a:pt x="191" y="113"/>
                      <a:pt x="205" y="110"/>
                      <a:pt x="218" y="105"/>
                    </a:cubicBezTo>
                    <a:cubicBezTo>
                      <a:pt x="220" y="114"/>
                      <a:pt x="222" y="125"/>
                      <a:pt x="222" y="135"/>
                    </a:cubicBezTo>
                    <a:cubicBezTo>
                      <a:pt x="220" y="135"/>
                      <a:pt x="220" y="135"/>
                      <a:pt x="220" y="135"/>
                    </a:cubicBezTo>
                    <a:cubicBezTo>
                      <a:pt x="220" y="131"/>
                      <a:pt x="219" y="128"/>
                      <a:pt x="217" y="127"/>
                    </a:cubicBezTo>
                    <a:cubicBezTo>
                      <a:pt x="215" y="125"/>
                      <a:pt x="211" y="124"/>
                      <a:pt x="207" y="124"/>
                    </a:cubicBezTo>
                    <a:cubicBezTo>
                      <a:pt x="205" y="124"/>
                      <a:pt x="203" y="124"/>
                      <a:pt x="201" y="124"/>
                    </a:cubicBezTo>
                    <a:cubicBezTo>
                      <a:pt x="199" y="125"/>
                      <a:pt x="197" y="126"/>
                      <a:pt x="195" y="127"/>
                    </a:cubicBezTo>
                    <a:cubicBezTo>
                      <a:pt x="195" y="127"/>
                      <a:pt x="195" y="127"/>
                      <a:pt x="195" y="128"/>
                    </a:cubicBezTo>
                    <a:cubicBezTo>
                      <a:pt x="197" y="133"/>
                      <a:pt x="197" y="133"/>
                      <a:pt x="197" y="133"/>
                    </a:cubicBezTo>
                    <a:cubicBezTo>
                      <a:pt x="198" y="133"/>
                      <a:pt x="198" y="133"/>
                      <a:pt x="198" y="133"/>
                    </a:cubicBezTo>
                    <a:cubicBezTo>
                      <a:pt x="198" y="133"/>
                      <a:pt x="198" y="133"/>
                      <a:pt x="198" y="133"/>
                    </a:cubicBezTo>
                    <a:cubicBezTo>
                      <a:pt x="200" y="132"/>
                      <a:pt x="201" y="132"/>
                      <a:pt x="202" y="131"/>
                    </a:cubicBezTo>
                    <a:cubicBezTo>
                      <a:pt x="204" y="131"/>
                      <a:pt x="205" y="131"/>
                      <a:pt x="207" y="131"/>
                    </a:cubicBezTo>
                    <a:cubicBezTo>
                      <a:pt x="209" y="131"/>
                      <a:pt x="210" y="131"/>
                      <a:pt x="211" y="132"/>
                    </a:cubicBezTo>
                    <a:cubicBezTo>
                      <a:pt x="211" y="133"/>
                      <a:pt x="212" y="134"/>
                      <a:pt x="212" y="135"/>
                    </a:cubicBezTo>
                    <a:cubicBezTo>
                      <a:pt x="177" y="135"/>
                      <a:pt x="177" y="135"/>
                      <a:pt x="177" y="135"/>
                    </a:cubicBezTo>
                    <a:moveTo>
                      <a:pt x="226" y="88"/>
                    </a:moveTo>
                    <a:cubicBezTo>
                      <a:pt x="225" y="87"/>
                      <a:pt x="225" y="86"/>
                      <a:pt x="225" y="86"/>
                    </a:cubicBezTo>
                    <a:cubicBezTo>
                      <a:pt x="229" y="86"/>
                      <a:pt x="229" y="86"/>
                      <a:pt x="229" y="86"/>
                    </a:cubicBezTo>
                    <a:cubicBezTo>
                      <a:pt x="228" y="86"/>
                      <a:pt x="227" y="87"/>
                      <a:pt x="226" y="88"/>
                    </a:cubicBezTo>
                    <a:moveTo>
                      <a:pt x="234" y="133"/>
                    </a:moveTo>
                    <a:cubicBezTo>
                      <a:pt x="233" y="121"/>
                      <a:pt x="232" y="110"/>
                      <a:pt x="229" y="99"/>
                    </a:cubicBezTo>
                    <a:cubicBezTo>
                      <a:pt x="236" y="96"/>
                      <a:pt x="243" y="91"/>
                      <a:pt x="249" y="86"/>
                    </a:cubicBezTo>
                    <a:cubicBezTo>
                      <a:pt x="266" y="86"/>
                      <a:pt x="266" y="86"/>
                      <a:pt x="266" y="86"/>
                    </a:cubicBezTo>
                    <a:cubicBezTo>
                      <a:pt x="267" y="86"/>
                      <a:pt x="268" y="85"/>
                      <a:pt x="268" y="85"/>
                    </a:cubicBezTo>
                    <a:cubicBezTo>
                      <a:pt x="275" y="96"/>
                      <a:pt x="280" y="110"/>
                      <a:pt x="282" y="124"/>
                    </a:cubicBezTo>
                    <a:cubicBezTo>
                      <a:pt x="281" y="124"/>
                      <a:pt x="280" y="124"/>
                      <a:pt x="279" y="124"/>
                    </a:cubicBezTo>
                    <a:cubicBezTo>
                      <a:pt x="275" y="124"/>
                      <a:pt x="272" y="125"/>
                      <a:pt x="270" y="127"/>
                    </a:cubicBezTo>
                    <a:cubicBezTo>
                      <a:pt x="270" y="126"/>
                      <a:pt x="270" y="126"/>
                      <a:pt x="270" y="126"/>
                    </a:cubicBezTo>
                    <a:cubicBezTo>
                      <a:pt x="270" y="125"/>
                      <a:pt x="270" y="124"/>
                      <a:pt x="270" y="123"/>
                    </a:cubicBezTo>
                    <a:cubicBezTo>
                      <a:pt x="270" y="112"/>
                      <a:pt x="270" y="112"/>
                      <a:pt x="270" y="112"/>
                    </a:cubicBezTo>
                    <a:cubicBezTo>
                      <a:pt x="270" y="112"/>
                      <a:pt x="270" y="111"/>
                      <a:pt x="269" y="111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2" y="111"/>
                      <a:pt x="262" y="112"/>
                      <a:pt x="262" y="112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56" y="135"/>
                      <a:pt x="256" y="135"/>
                      <a:pt x="256" y="135"/>
                    </a:cubicBezTo>
                    <a:cubicBezTo>
                      <a:pt x="256" y="134"/>
                      <a:pt x="256" y="134"/>
                      <a:pt x="256" y="134"/>
                    </a:cubicBezTo>
                    <a:cubicBezTo>
                      <a:pt x="256" y="133"/>
                      <a:pt x="255" y="133"/>
                      <a:pt x="255" y="133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121"/>
                      <a:pt x="244" y="121"/>
                      <a:pt x="243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8" y="121"/>
                      <a:pt x="237" y="121"/>
                      <a:pt x="237" y="122"/>
                    </a:cubicBezTo>
                    <a:cubicBezTo>
                      <a:pt x="237" y="133"/>
                      <a:pt x="237" y="133"/>
                      <a:pt x="237" y="133"/>
                    </a:cubicBezTo>
                    <a:cubicBezTo>
                      <a:pt x="234" y="133"/>
                      <a:pt x="234" y="133"/>
                      <a:pt x="234" y="133"/>
                    </a:cubicBezTo>
                    <a:moveTo>
                      <a:pt x="161" y="43"/>
                    </a:moveTo>
                    <a:cubicBezTo>
                      <a:pt x="161" y="43"/>
                      <a:pt x="162" y="43"/>
                      <a:pt x="162" y="42"/>
                    </a:cubicBezTo>
                    <a:cubicBezTo>
                      <a:pt x="163" y="42"/>
                      <a:pt x="164" y="41"/>
                      <a:pt x="164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4" y="50"/>
                      <a:pt x="164" y="50"/>
                      <a:pt x="164" y="50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60"/>
                      <a:pt x="159" y="60"/>
                      <a:pt x="159" y="60"/>
                    </a:cubicBezTo>
                    <a:cubicBezTo>
                      <a:pt x="165" y="60"/>
                      <a:pt x="165" y="60"/>
                      <a:pt x="165" y="60"/>
                    </a:cubicBezTo>
                    <a:cubicBezTo>
                      <a:pt x="165" y="102"/>
                      <a:pt x="165" y="102"/>
                      <a:pt x="165" y="102"/>
                    </a:cubicBezTo>
                    <a:cubicBezTo>
                      <a:pt x="158" y="102"/>
                      <a:pt x="152" y="101"/>
                      <a:pt x="146" y="100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4"/>
                      <a:pt x="145" y="63"/>
                      <a:pt x="144" y="62"/>
                    </a:cubicBezTo>
                    <a:cubicBezTo>
                      <a:pt x="149" y="55"/>
                      <a:pt x="154" y="48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1" y="42"/>
                      <a:pt x="161" y="43"/>
                      <a:pt x="161" y="43"/>
                    </a:cubicBezTo>
                    <a:moveTo>
                      <a:pt x="89" y="61"/>
                    </a:moveTo>
                    <a:cubicBezTo>
                      <a:pt x="99" y="52"/>
                      <a:pt x="110" y="44"/>
                      <a:pt x="122" y="38"/>
                    </a:cubicBezTo>
                    <a:cubicBezTo>
                      <a:pt x="122" y="39"/>
                      <a:pt x="123" y="40"/>
                      <a:pt x="123" y="41"/>
                    </a:cubicBezTo>
                    <a:cubicBezTo>
                      <a:pt x="125" y="44"/>
                      <a:pt x="127" y="46"/>
                      <a:pt x="129" y="48"/>
                    </a:cubicBezTo>
                    <a:cubicBezTo>
                      <a:pt x="132" y="49"/>
                      <a:pt x="135" y="50"/>
                      <a:pt x="138" y="50"/>
                    </a:cubicBezTo>
                    <a:cubicBezTo>
                      <a:pt x="135" y="54"/>
                      <a:pt x="133" y="57"/>
                      <a:pt x="131" y="61"/>
                    </a:cubicBezTo>
                    <a:cubicBezTo>
                      <a:pt x="89" y="61"/>
                      <a:pt x="89" y="61"/>
                      <a:pt x="89" y="61"/>
                    </a:cubicBezTo>
                    <a:moveTo>
                      <a:pt x="177" y="102"/>
                    </a:moveTo>
                    <a:cubicBezTo>
                      <a:pt x="177" y="33"/>
                      <a:pt x="177" y="33"/>
                      <a:pt x="177" y="33"/>
                    </a:cubicBezTo>
                    <a:cubicBezTo>
                      <a:pt x="194" y="50"/>
                      <a:pt x="207" y="70"/>
                      <a:pt x="215" y="93"/>
                    </a:cubicBezTo>
                    <a:cubicBezTo>
                      <a:pt x="203" y="98"/>
                      <a:pt x="190" y="101"/>
                      <a:pt x="177" y="102"/>
                    </a:cubicBezTo>
                    <a:moveTo>
                      <a:pt x="139" y="42"/>
                    </a:moveTo>
                    <a:cubicBezTo>
                      <a:pt x="134" y="42"/>
                      <a:pt x="132" y="40"/>
                      <a:pt x="131" y="34"/>
                    </a:cubicBezTo>
                    <a:cubicBezTo>
                      <a:pt x="136" y="32"/>
                      <a:pt x="141" y="31"/>
                      <a:pt x="146" y="30"/>
                    </a:cubicBezTo>
                    <a:cubicBezTo>
                      <a:pt x="146" y="30"/>
                      <a:pt x="146" y="31"/>
                      <a:pt x="146" y="31"/>
                    </a:cubicBezTo>
                    <a:cubicBezTo>
                      <a:pt x="146" y="39"/>
                      <a:pt x="144" y="42"/>
                      <a:pt x="139" y="42"/>
                    </a:cubicBezTo>
                    <a:moveTo>
                      <a:pt x="213" y="60"/>
                    </a:moveTo>
                    <a:cubicBezTo>
                      <a:pt x="207" y="49"/>
                      <a:pt x="199" y="38"/>
                      <a:pt x="190" y="29"/>
                    </a:cubicBezTo>
                    <a:cubicBezTo>
                      <a:pt x="198" y="31"/>
                      <a:pt x="206" y="33"/>
                      <a:pt x="213" y="36"/>
                    </a:cubicBezTo>
                    <a:cubicBezTo>
                      <a:pt x="213" y="60"/>
                      <a:pt x="213" y="60"/>
                      <a:pt x="213" y="60"/>
                    </a:cubicBezTo>
                    <a:moveTo>
                      <a:pt x="156" y="30"/>
                    </a:moveTo>
                    <a:cubicBezTo>
                      <a:pt x="156" y="29"/>
                      <a:pt x="156" y="29"/>
                      <a:pt x="155" y="28"/>
                    </a:cubicBezTo>
                    <a:cubicBezTo>
                      <a:pt x="156" y="28"/>
                      <a:pt x="157" y="28"/>
                      <a:pt x="157" y="28"/>
                    </a:cubicBezTo>
                    <a:cubicBezTo>
                      <a:pt x="157" y="29"/>
                      <a:pt x="156" y="29"/>
                      <a:pt x="156" y="30"/>
                    </a:cubicBezTo>
                    <a:moveTo>
                      <a:pt x="266" y="0"/>
                    </a:moveTo>
                    <a:cubicBezTo>
                      <a:pt x="216" y="0"/>
                      <a:pt x="216" y="0"/>
                      <a:pt x="216" y="0"/>
                    </a:cubicBezTo>
                    <a:cubicBezTo>
                      <a:pt x="214" y="0"/>
                      <a:pt x="213" y="1"/>
                      <a:pt x="213" y="3"/>
                    </a:cubicBezTo>
                    <a:cubicBezTo>
                      <a:pt x="213" y="23"/>
                      <a:pt x="213" y="23"/>
                      <a:pt x="213" y="23"/>
                    </a:cubicBezTo>
                    <a:cubicBezTo>
                      <a:pt x="199" y="18"/>
                      <a:pt x="185" y="15"/>
                      <a:pt x="170" y="15"/>
                    </a:cubicBezTo>
                    <a:cubicBezTo>
                      <a:pt x="163" y="15"/>
                      <a:pt x="156" y="16"/>
                      <a:pt x="150" y="17"/>
                    </a:cubicBezTo>
                    <a:cubicBezTo>
                      <a:pt x="147" y="14"/>
                      <a:pt x="143" y="13"/>
                      <a:pt x="139" y="13"/>
                    </a:cubicBezTo>
                    <a:cubicBezTo>
                      <a:pt x="133" y="13"/>
                      <a:pt x="129" y="15"/>
                      <a:pt x="126" y="18"/>
                    </a:cubicBezTo>
                    <a:cubicBezTo>
                      <a:pt x="124" y="20"/>
                      <a:pt x="123" y="22"/>
                      <a:pt x="122" y="25"/>
                    </a:cubicBezTo>
                    <a:cubicBezTo>
                      <a:pt x="103" y="33"/>
                      <a:pt x="86" y="45"/>
                      <a:pt x="7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2" y="61"/>
                      <a:pt x="0" y="63"/>
                      <a:pt x="0" y="65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0"/>
                      <a:pt x="2" y="152"/>
                      <a:pt x="4" y="152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4"/>
                      <a:pt x="45" y="156"/>
                      <a:pt x="46" y="158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8"/>
                      <a:pt x="28" y="160"/>
                      <a:pt x="28" y="161"/>
                    </a:cubicBezTo>
                    <a:cubicBezTo>
                      <a:pt x="28" y="164"/>
                      <a:pt x="28" y="164"/>
                      <a:pt x="28" y="164"/>
                    </a:cubicBezTo>
                    <a:cubicBezTo>
                      <a:pt x="28" y="166"/>
                      <a:pt x="30" y="167"/>
                      <a:pt x="31" y="167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0" y="178"/>
                      <a:pt x="54" y="189"/>
                      <a:pt x="59" y="199"/>
                    </a:cubicBezTo>
                    <a:cubicBezTo>
                      <a:pt x="53" y="199"/>
                      <a:pt x="53" y="199"/>
                      <a:pt x="53" y="199"/>
                    </a:cubicBezTo>
                    <a:cubicBezTo>
                      <a:pt x="51" y="199"/>
                      <a:pt x="49" y="201"/>
                      <a:pt x="49" y="203"/>
                    </a:cubicBezTo>
                    <a:cubicBezTo>
                      <a:pt x="49" y="205"/>
                      <a:pt x="51" y="207"/>
                      <a:pt x="53" y="207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7" y="213"/>
                      <a:pt x="71" y="219"/>
                      <a:pt x="76" y="224"/>
                    </a:cubicBezTo>
                    <a:cubicBezTo>
                      <a:pt x="80" y="248"/>
                      <a:pt x="80" y="248"/>
                      <a:pt x="80" y="248"/>
                    </a:cubicBezTo>
                    <a:cubicBezTo>
                      <a:pt x="80" y="249"/>
                      <a:pt x="81" y="250"/>
                      <a:pt x="83" y="251"/>
                    </a:cubicBezTo>
                    <a:cubicBezTo>
                      <a:pt x="84" y="251"/>
                      <a:pt x="84" y="251"/>
                      <a:pt x="84" y="251"/>
                    </a:cubicBezTo>
                    <a:cubicBezTo>
                      <a:pt x="85" y="251"/>
                      <a:pt x="86" y="250"/>
                      <a:pt x="87" y="249"/>
                    </a:cubicBezTo>
                    <a:cubicBezTo>
                      <a:pt x="92" y="239"/>
                      <a:pt x="92" y="239"/>
                      <a:pt x="92" y="239"/>
                    </a:cubicBezTo>
                    <a:cubicBezTo>
                      <a:pt x="113" y="256"/>
                      <a:pt x="140" y="266"/>
                      <a:pt x="170" y="266"/>
                    </a:cubicBezTo>
                    <a:cubicBezTo>
                      <a:pt x="183" y="266"/>
                      <a:pt x="196" y="264"/>
                      <a:pt x="207" y="260"/>
                    </a:cubicBezTo>
                    <a:cubicBezTo>
                      <a:pt x="295" y="260"/>
                      <a:pt x="295" y="260"/>
                      <a:pt x="295" y="260"/>
                    </a:cubicBezTo>
                    <a:cubicBezTo>
                      <a:pt x="298" y="260"/>
                      <a:pt x="300" y="258"/>
                      <a:pt x="300" y="256"/>
                    </a:cubicBezTo>
                    <a:cubicBezTo>
                      <a:pt x="300" y="176"/>
                      <a:pt x="300" y="176"/>
                      <a:pt x="300" y="176"/>
                    </a:cubicBezTo>
                    <a:cubicBezTo>
                      <a:pt x="300" y="173"/>
                      <a:pt x="298" y="171"/>
                      <a:pt x="295" y="171"/>
                    </a:cubicBezTo>
                    <a:cubicBezTo>
                      <a:pt x="291" y="171"/>
                      <a:pt x="291" y="171"/>
                      <a:pt x="291" y="171"/>
                    </a:cubicBezTo>
                    <a:cubicBezTo>
                      <a:pt x="294" y="162"/>
                      <a:pt x="295" y="151"/>
                      <a:pt x="295" y="141"/>
                    </a:cubicBezTo>
                    <a:cubicBezTo>
                      <a:pt x="295" y="112"/>
                      <a:pt x="285" y="85"/>
                      <a:pt x="269" y="6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1"/>
                      <a:pt x="267" y="0"/>
                      <a:pt x="266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ísľ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645C811-D9F3-4E8E-A907-E677B026B534}"/>
                  </a:ext>
                </a:extLst>
              </p:cNvPr>
              <p:cNvSpPr/>
              <p:nvPr/>
            </p:nvSpPr>
            <p:spPr bwMode="auto">
              <a:xfrm>
                <a:off x="2765" y="1642"/>
                <a:ext cx="18" cy="26"/>
              </a:xfrm>
              <a:custGeom>
                <a:avLst/>
                <a:gdLst>
                  <a:gd name="T0" fmla="*/ 19 w 22"/>
                  <a:gd name="T1" fmla="*/ 0 h 33"/>
                  <a:gd name="T2" fmla="*/ 1 w 22"/>
                  <a:gd name="T3" fmla="*/ 0 h 33"/>
                  <a:gd name="T4" fmla="*/ 0 w 22"/>
                  <a:gd name="T5" fmla="*/ 16 h 33"/>
                  <a:gd name="T6" fmla="*/ 3 w 22"/>
                  <a:gd name="T7" fmla="*/ 18 h 33"/>
                  <a:gd name="T8" fmla="*/ 5 w 22"/>
                  <a:gd name="T9" fmla="*/ 17 h 33"/>
                  <a:gd name="T10" fmla="*/ 8 w 22"/>
                  <a:gd name="T11" fmla="*/ 17 h 33"/>
                  <a:gd name="T12" fmla="*/ 15 w 22"/>
                  <a:gd name="T13" fmla="*/ 22 h 33"/>
                  <a:gd name="T14" fmla="*/ 8 w 22"/>
                  <a:gd name="T15" fmla="*/ 27 h 33"/>
                  <a:gd name="T16" fmla="*/ 4 w 22"/>
                  <a:gd name="T17" fmla="*/ 27 h 33"/>
                  <a:gd name="T18" fmla="*/ 0 w 22"/>
                  <a:gd name="T19" fmla="*/ 25 h 33"/>
                  <a:gd name="T20" fmla="*/ 0 w 22"/>
                  <a:gd name="T21" fmla="*/ 31 h 33"/>
                  <a:gd name="T22" fmla="*/ 8 w 22"/>
                  <a:gd name="T23" fmla="*/ 33 h 33"/>
                  <a:gd name="T24" fmla="*/ 18 w 22"/>
                  <a:gd name="T25" fmla="*/ 30 h 33"/>
                  <a:gd name="T26" fmla="*/ 22 w 22"/>
                  <a:gd name="T27" fmla="*/ 21 h 33"/>
                  <a:gd name="T28" fmla="*/ 19 w 22"/>
                  <a:gd name="T29" fmla="*/ 14 h 33"/>
                  <a:gd name="T30" fmla="*/ 11 w 22"/>
                  <a:gd name="T31" fmla="*/ 11 h 33"/>
                  <a:gd name="T32" fmla="*/ 8 w 22"/>
                  <a:gd name="T33" fmla="*/ 12 h 33"/>
                  <a:gd name="T34" fmla="*/ 7 w 22"/>
                  <a:gd name="T35" fmla="*/ 12 h 33"/>
                  <a:gd name="T36" fmla="*/ 8 w 22"/>
                  <a:gd name="T37" fmla="*/ 5 h 33"/>
                  <a:gd name="T38" fmla="*/ 19 w 22"/>
                  <a:gd name="T39" fmla="*/ 5 h 33"/>
                  <a:gd name="T40" fmla="*/ 19 w 22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3">
                    <a:moveTo>
                      <a:pt x="1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12" y="17"/>
                      <a:pt x="15" y="19"/>
                      <a:pt x="15" y="22"/>
                    </a:cubicBezTo>
                    <a:cubicBezTo>
                      <a:pt x="15" y="26"/>
                      <a:pt x="12" y="27"/>
                      <a:pt x="8" y="27"/>
                    </a:cubicBezTo>
                    <a:cubicBezTo>
                      <a:pt x="7" y="27"/>
                      <a:pt x="5" y="27"/>
                      <a:pt x="4" y="27"/>
                    </a:cubicBezTo>
                    <a:cubicBezTo>
                      <a:pt x="2" y="26"/>
                      <a:pt x="1" y="26"/>
                      <a:pt x="0" y="2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5" y="33"/>
                      <a:pt x="8" y="33"/>
                    </a:cubicBezTo>
                    <a:cubicBezTo>
                      <a:pt x="13" y="33"/>
                      <a:pt x="16" y="32"/>
                      <a:pt x="18" y="30"/>
                    </a:cubicBezTo>
                    <a:cubicBezTo>
                      <a:pt x="20" y="28"/>
                      <a:pt x="22" y="25"/>
                      <a:pt x="22" y="21"/>
                    </a:cubicBezTo>
                    <a:cubicBezTo>
                      <a:pt x="22" y="18"/>
                      <a:pt x="21" y="16"/>
                      <a:pt x="19" y="14"/>
                    </a:cubicBezTo>
                    <a:cubicBezTo>
                      <a:pt x="17" y="12"/>
                      <a:pt x="14" y="11"/>
                      <a:pt x="11" y="11"/>
                    </a:cubicBezTo>
                    <a:cubicBezTo>
                      <a:pt x="10" y="11"/>
                      <a:pt x="9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îṩľ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22BE15-B841-413C-ABBF-FBFDCFCD8A8D}"/>
                  </a:ext>
                </a:extLst>
              </p:cNvPr>
              <p:cNvSpPr/>
              <p:nvPr/>
            </p:nvSpPr>
            <p:spPr bwMode="auto">
              <a:xfrm>
                <a:off x="2963" y="1581"/>
                <a:ext cx="24" cy="7"/>
              </a:xfrm>
              <a:custGeom>
                <a:avLst/>
                <a:gdLst>
                  <a:gd name="T0" fmla="*/ 29 w 30"/>
                  <a:gd name="T1" fmla="*/ 0 h 8"/>
                  <a:gd name="T2" fmla="*/ 1 w 30"/>
                  <a:gd name="T3" fmla="*/ 0 h 8"/>
                  <a:gd name="T4" fmla="*/ 0 w 30"/>
                  <a:gd name="T5" fmla="*/ 1 h 8"/>
                  <a:gd name="T6" fmla="*/ 0 w 30"/>
                  <a:gd name="T7" fmla="*/ 7 h 8"/>
                  <a:gd name="T8" fmla="*/ 1 w 30"/>
                  <a:gd name="T9" fmla="*/ 8 h 8"/>
                  <a:gd name="T10" fmla="*/ 29 w 30"/>
                  <a:gd name="T11" fmla="*/ 8 h 8"/>
                  <a:gd name="T12" fmla="*/ 30 w 30"/>
                  <a:gd name="T13" fmla="*/ 7 h 8"/>
                  <a:gd name="T14" fmla="*/ 30 w 30"/>
                  <a:gd name="T15" fmla="*/ 1 h 8"/>
                  <a:gd name="T16" fmla="*/ 29 w 3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">
                    <a:moveTo>
                      <a:pt x="2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iṧḻi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60AD39F-7217-40AF-9394-525F5DAAD2D7}"/>
                  </a:ext>
                </a:extLst>
              </p:cNvPr>
              <p:cNvSpPr/>
              <p:nvPr/>
            </p:nvSpPr>
            <p:spPr bwMode="auto">
              <a:xfrm>
                <a:off x="2963" y="1573"/>
                <a:ext cx="24" cy="5"/>
              </a:xfrm>
              <a:custGeom>
                <a:avLst/>
                <a:gdLst>
                  <a:gd name="T0" fmla="*/ 29 w 30"/>
                  <a:gd name="T1" fmla="*/ 0 h 7"/>
                  <a:gd name="T2" fmla="*/ 1 w 30"/>
                  <a:gd name="T3" fmla="*/ 0 h 7"/>
                  <a:gd name="T4" fmla="*/ 0 w 30"/>
                  <a:gd name="T5" fmla="*/ 1 h 7"/>
                  <a:gd name="T6" fmla="*/ 0 w 30"/>
                  <a:gd name="T7" fmla="*/ 6 h 7"/>
                  <a:gd name="T8" fmla="*/ 1 w 30"/>
                  <a:gd name="T9" fmla="*/ 7 h 7"/>
                  <a:gd name="T10" fmla="*/ 29 w 30"/>
                  <a:gd name="T11" fmla="*/ 7 h 7"/>
                  <a:gd name="T12" fmla="*/ 30 w 30"/>
                  <a:gd name="T13" fmla="*/ 6 h 7"/>
                  <a:gd name="T14" fmla="*/ 30 w 30"/>
                  <a:gd name="T15" fmla="*/ 1 h 7"/>
                  <a:gd name="T16" fmla="*/ 29 w 3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7">
                    <a:moveTo>
                      <a:pt x="2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iŝḷ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C052AB1-DE38-42FD-BF0D-4F37AE2B4B9A}"/>
                  </a:ext>
                </a:extLst>
              </p:cNvPr>
              <p:cNvSpPr/>
              <p:nvPr/>
            </p:nvSpPr>
            <p:spPr bwMode="auto">
              <a:xfrm>
                <a:off x="2990" y="1570"/>
                <a:ext cx="21" cy="28"/>
              </a:xfrm>
              <a:custGeom>
                <a:avLst/>
                <a:gdLst>
                  <a:gd name="T0" fmla="*/ 16 w 26"/>
                  <a:gd name="T1" fmla="*/ 0 h 35"/>
                  <a:gd name="T2" fmla="*/ 4 w 26"/>
                  <a:gd name="T3" fmla="*/ 4 h 35"/>
                  <a:gd name="T4" fmla="*/ 0 w 26"/>
                  <a:gd name="T5" fmla="*/ 17 h 35"/>
                  <a:gd name="T6" fmla="*/ 4 w 26"/>
                  <a:gd name="T7" fmla="*/ 30 h 35"/>
                  <a:gd name="T8" fmla="*/ 16 w 26"/>
                  <a:gd name="T9" fmla="*/ 35 h 35"/>
                  <a:gd name="T10" fmla="*/ 21 w 26"/>
                  <a:gd name="T11" fmla="*/ 34 h 35"/>
                  <a:gd name="T12" fmla="*/ 25 w 26"/>
                  <a:gd name="T13" fmla="*/ 32 h 35"/>
                  <a:gd name="T14" fmla="*/ 26 w 26"/>
                  <a:gd name="T15" fmla="*/ 32 h 35"/>
                  <a:gd name="T16" fmla="*/ 26 w 26"/>
                  <a:gd name="T17" fmla="*/ 26 h 35"/>
                  <a:gd name="T18" fmla="*/ 25 w 26"/>
                  <a:gd name="T19" fmla="*/ 25 h 35"/>
                  <a:gd name="T20" fmla="*/ 24 w 26"/>
                  <a:gd name="T21" fmla="*/ 25 h 35"/>
                  <a:gd name="T22" fmla="*/ 16 w 26"/>
                  <a:gd name="T23" fmla="*/ 27 h 35"/>
                  <a:gd name="T24" fmla="*/ 11 w 26"/>
                  <a:gd name="T25" fmla="*/ 25 h 35"/>
                  <a:gd name="T26" fmla="*/ 9 w 26"/>
                  <a:gd name="T27" fmla="*/ 17 h 35"/>
                  <a:gd name="T28" fmla="*/ 16 w 26"/>
                  <a:gd name="T29" fmla="*/ 7 h 35"/>
                  <a:gd name="T30" fmla="*/ 23 w 26"/>
                  <a:gd name="T31" fmla="*/ 9 h 35"/>
                  <a:gd name="T32" fmla="*/ 24 w 26"/>
                  <a:gd name="T33" fmla="*/ 9 h 35"/>
                  <a:gd name="T34" fmla="*/ 24 w 26"/>
                  <a:gd name="T35" fmla="*/ 8 h 35"/>
                  <a:gd name="T36" fmla="*/ 26 w 26"/>
                  <a:gd name="T37" fmla="*/ 3 h 35"/>
                  <a:gd name="T38" fmla="*/ 26 w 26"/>
                  <a:gd name="T39" fmla="*/ 2 h 35"/>
                  <a:gd name="T40" fmla="*/ 16 w 26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5">
                    <a:moveTo>
                      <a:pt x="16" y="0"/>
                    </a:moveTo>
                    <a:cubicBezTo>
                      <a:pt x="11" y="0"/>
                      <a:pt x="7" y="1"/>
                      <a:pt x="4" y="4"/>
                    </a:cubicBezTo>
                    <a:cubicBezTo>
                      <a:pt x="1" y="7"/>
                      <a:pt x="0" y="12"/>
                      <a:pt x="0" y="17"/>
                    </a:cubicBezTo>
                    <a:cubicBezTo>
                      <a:pt x="0" y="23"/>
                      <a:pt x="1" y="27"/>
                      <a:pt x="4" y="30"/>
                    </a:cubicBezTo>
                    <a:cubicBezTo>
                      <a:pt x="7" y="33"/>
                      <a:pt x="11" y="35"/>
                      <a:pt x="16" y="35"/>
                    </a:cubicBezTo>
                    <a:cubicBezTo>
                      <a:pt x="18" y="35"/>
                      <a:pt x="19" y="34"/>
                      <a:pt x="21" y="34"/>
                    </a:cubicBezTo>
                    <a:cubicBezTo>
                      <a:pt x="22" y="34"/>
                      <a:pt x="24" y="33"/>
                      <a:pt x="25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2" y="26"/>
                      <a:pt x="19" y="27"/>
                      <a:pt x="16" y="27"/>
                    </a:cubicBezTo>
                    <a:cubicBezTo>
                      <a:pt x="14" y="27"/>
                      <a:pt x="12" y="26"/>
                      <a:pt x="11" y="25"/>
                    </a:cubicBezTo>
                    <a:cubicBezTo>
                      <a:pt x="10" y="23"/>
                      <a:pt x="9" y="21"/>
                      <a:pt x="9" y="17"/>
                    </a:cubicBezTo>
                    <a:cubicBezTo>
                      <a:pt x="9" y="10"/>
                      <a:pt x="11" y="7"/>
                      <a:pt x="16" y="7"/>
                    </a:cubicBezTo>
                    <a:cubicBezTo>
                      <a:pt x="18" y="7"/>
                      <a:pt x="20" y="8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3" y="0"/>
                      <a:pt x="20" y="0"/>
                      <a:pt x="16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íSl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EA4410D-E4E9-47FD-A89C-11A692BE9521}"/>
                  </a:ext>
                </a:extLst>
              </p:cNvPr>
              <p:cNvSpPr/>
              <p:nvPr/>
            </p:nvSpPr>
            <p:spPr bwMode="auto">
              <a:xfrm>
                <a:off x="3240" y="1028"/>
                <a:ext cx="262" cy="202"/>
              </a:xfrm>
              <a:custGeom>
                <a:avLst/>
                <a:gdLst>
                  <a:gd name="T0" fmla="*/ 167 w 329"/>
                  <a:gd name="T1" fmla="*/ 245 h 253"/>
                  <a:gd name="T2" fmla="*/ 160 w 329"/>
                  <a:gd name="T3" fmla="*/ 238 h 253"/>
                  <a:gd name="T4" fmla="*/ 160 w 329"/>
                  <a:gd name="T5" fmla="*/ 233 h 253"/>
                  <a:gd name="T6" fmla="*/ 288 w 329"/>
                  <a:gd name="T7" fmla="*/ 233 h 253"/>
                  <a:gd name="T8" fmla="*/ 295 w 329"/>
                  <a:gd name="T9" fmla="*/ 225 h 253"/>
                  <a:gd name="T10" fmla="*/ 295 w 329"/>
                  <a:gd name="T11" fmla="*/ 145 h 253"/>
                  <a:gd name="T12" fmla="*/ 315 w 329"/>
                  <a:gd name="T13" fmla="*/ 145 h 253"/>
                  <a:gd name="T14" fmla="*/ 322 w 329"/>
                  <a:gd name="T15" fmla="*/ 152 h 253"/>
                  <a:gd name="T16" fmla="*/ 322 w 329"/>
                  <a:gd name="T17" fmla="*/ 238 h 253"/>
                  <a:gd name="T18" fmla="*/ 315 w 329"/>
                  <a:gd name="T19" fmla="*/ 245 h 253"/>
                  <a:gd name="T20" fmla="*/ 167 w 329"/>
                  <a:gd name="T21" fmla="*/ 245 h 253"/>
                  <a:gd name="T22" fmla="*/ 76 w 329"/>
                  <a:gd name="T23" fmla="*/ 0 h 253"/>
                  <a:gd name="T24" fmla="*/ 43 w 329"/>
                  <a:gd name="T25" fmla="*/ 9 h 253"/>
                  <a:gd name="T26" fmla="*/ 16 w 329"/>
                  <a:gd name="T27" fmla="*/ 82 h 253"/>
                  <a:gd name="T28" fmla="*/ 15 w 329"/>
                  <a:gd name="T29" fmla="*/ 82 h 253"/>
                  <a:gd name="T30" fmla="*/ 7 w 329"/>
                  <a:gd name="T31" fmla="*/ 87 h 253"/>
                  <a:gd name="T32" fmla="*/ 3 w 329"/>
                  <a:gd name="T33" fmla="*/ 101 h 253"/>
                  <a:gd name="T34" fmla="*/ 28 w 329"/>
                  <a:gd name="T35" fmla="*/ 142 h 253"/>
                  <a:gd name="T36" fmla="*/ 37 w 329"/>
                  <a:gd name="T37" fmla="*/ 147 h 253"/>
                  <a:gd name="T38" fmla="*/ 42 w 329"/>
                  <a:gd name="T39" fmla="*/ 146 h 253"/>
                  <a:gd name="T40" fmla="*/ 50 w 329"/>
                  <a:gd name="T41" fmla="*/ 141 h 253"/>
                  <a:gd name="T42" fmla="*/ 54 w 329"/>
                  <a:gd name="T43" fmla="*/ 127 h 253"/>
                  <a:gd name="T44" fmla="*/ 29 w 329"/>
                  <a:gd name="T45" fmla="*/ 86 h 253"/>
                  <a:gd name="T46" fmla="*/ 27 w 329"/>
                  <a:gd name="T47" fmla="*/ 84 h 253"/>
                  <a:gd name="T48" fmla="*/ 49 w 329"/>
                  <a:gd name="T49" fmla="*/ 18 h 253"/>
                  <a:gd name="T50" fmla="*/ 76 w 329"/>
                  <a:gd name="T51" fmla="*/ 10 h 253"/>
                  <a:gd name="T52" fmla="*/ 116 w 329"/>
                  <a:gd name="T53" fmla="*/ 29 h 253"/>
                  <a:gd name="T54" fmla="*/ 117 w 329"/>
                  <a:gd name="T55" fmla="*/ 33 h 253"/>
                  <a:gd name="T56" fmla="*/ 142 w 329"/>
                  <a:gd name="T57" fmla="*/ 74 h 253"/>
                  <a:gd name="T58" fmla="*/ 151 w 329"/>
                  <a:gd name="T59" fmla="*/ 79 h 253"/>
                  <a:gd name="T60" fmla="*/ 153 w 329"/>
                  <a:gd name="T61" fmla="*/ 78 h 253"/>
                  <a:gd name="T62" fmla="*/ 153 w 329"/>
                  <a:gd name="T63" fmla="*/ 86 h 253"/>
                  <a:gd name="T64" fmla="*/ 75 w 329"/>
                  <a:gd name="T65" fmla="*/ 86 h 253"/>
                  <a:gd name="T66" fmla="*/ 68 w 329"/>
                  <a:gd name="T67" fmla="*/ 93 h 253"/>
                  <a:gd name="T68" fmla="*/ 68 w 329"/>
                  <a:gd name="T69" fmla="*/ 225 h 253"/>
                  <a:gd name="T70" fmla="*/ 75 w 329"/>
                  <a:gd name="T71" fmla="*/ 233 h 253"/>
                  <a:gd name="T72" fmla="*/ 153 w 329"/>
                  <a:gd name="T73" fmla="*/ 233 h 253"/>
                  <a:gd name="T74" fmla="*/ 153 w 329"/>
                  <a:gd name="T75" fmla="*/ 238 h 253"/>
                  <a:gd name="T76" fmla="*/ 167 w 329"/>
                  <a:gd name="T77" fmla="*/ 253 h 253"/>
                  <a:gd name="T78" fmla="*/ 315 w 329"/>
                  <a:gd name="T79" fmla="*/ 253 h 253"/>
                  <a:gd name="T80" fmla="*/ 329 w 329"/>
                  <a:gd name="T81" fmla="*/ 238 h 253"/>
                  <a:gd name="T82" fmla="*/ 329 w 329"/>
                  <a:gd name="T83" fmla="*/ 152 h 253"/>
                  <a:gd name="T84" fmla="*/ 315 w 329"/>
                  <a:gd name="T85" fmla="*/ 137 h 253"/>
                  <a:gd name="T86" fmla="*/ 295 w 329"/>
                  <a:gd name="T87" fmla="*/ 137 h 253"/>
                  <a:gd name="T88" fmla="*/ 295 w 329"/>
                  <a:gd name="T89" fmla="*/ 93 h 253"/>
                  <a:gd name="T90" fmla="*/ 288 w 329"/>
                  <a:gd name="T91" fmla="*/ 86 h 253"/>
                  <a:gd name="T92" fmla="*/ 232 w 329"/>
                  <a:gd name="T93" fmla="*/ 86 h 253"/>
                  <a:gd name="T94" fmla="*/ 248 w 329"/>
                  <a:gd name="T95" fmla="*/ 43 h 253"/>
                  <a:gd name="T96" fmla="*/ 245 w 329"/>
                  <a:gd name="T97" fmla="*/ 37 h 253"/>
                  <a:gd name="T98" fmla="*/ 243 w 329"/>
                  <a:gd name="T99" fmla="*/ 36 h 253"/>
                  <a:gd name="T100" fmla="*/ 242 w 329"/>
                  <a:gd name="T101" fmla="*/ 36 h 253"/>
                  <a:gd name="T102" fmla="*/ 237 w 329"/>
                  <a:gd name="T103" fmla="*/ 39 h 253"/>
                  <a:gd name="T104" fmla="*/ 219 w 329"/>
                  <a:gd name="T105" fmla="*/ 86 h 253"/>
                  <a:gd name="T106" fmla="*/ 160 w 329"/>
                  <a:gd name="T107" fmla="*/ 86 h 253"/>
                  <a:gd name="T108" fmla="*/ 160 w 329"/>
                  <a:gd name="T109" fmla="*/ 75 h 253"/>
                  <a:gd name="T110" fmla="*/ 165 w 329"/>
                  <a:gd name="T111" fmla="*/ 72 h 253"/>
                  <a:gd name="T112" fmla="*/ 168 w 329"/>
                  <a:gd name="T113" fmla="*/ 58 h 253"/>
                  <a:gd name="T114" fmla="*/ 143 w 329"/>
                  <a:gd name="T115" fmla="*/ 17 h 253"/>
                  <a:gd name="T116" fmla="*/ 135 w 329"/>
                  <a:gd name="T117" fmla="*/ 12 h 253"/>
                  <a:gd name="T118" fmla="*/ 129 w 329"/>
                  <a:gd name="T119" fmla="*/ 14 h 253"/>
                  <a:gd name="T120" fmla="*/ 121 w 329"/>
                  <a:gd name="T121" fmla="*/ 19 h 253"/>
                  <a:gd name="T122" fmla="*/ 121 w 329"/>
                  <a:gd name="T123" fmla="*/ 19 h 253"/>
                  <a:gd name="T124" fmla="*/ 76 w 329"/>
                  <a:gd name="T12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53">
                    <a:moveTo>
                      <a:pt x="167" y="245"/>
                    </a:moveTo>
                    <a:cubicBezTo>
                      <a:pt x="164" y="245"/>
                      <a:pt x="160" y="242"/>
                      <a:pt x="160" y="238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288" y="233"/>
                      <a:pt x="288" y="233"/>
                      <a:pt x="288" y="233"/>
                    </a:cubicBezTo>
                    <a:cubicBezTo>
                      <a:pt x="292" y="233"/>
                      <a:pt x="295" y="229"/>
                      <a:pt x="295" y="225"/>
                    </a:cubicBezTo>
                    <a:cubicBezTo>
                      <a:pt x="295" y="145"/>
                      <a:pt x="295" y="145"/>
                      <a:pt x="295" y="145"/>
                    </a:cubicBezTo>
                    <a:cubicBezTo>
                      <a:pt x="315" y="145"/>
                      <a:pt x="315" y="145"/>
                      <a:pt x="315" y="145"/>
                    </a:cubicBezTo>
                    <a:cubicBezTo>
                      <a:pt x="318" y="145"/>
                      <a:pt x="322" y="148"/>
                      <a:pt x="322" y="152"/>
                    </a:cubicBezTo>
                    <a:cubicBezTo>
                      <a:pt x="322" y="238"/>
                      <a:pt x="322" y="238"/>
                      <a:pt x="322" y="238"/>
                    </a:cubicBezTo>
                    <a:cubicBezTo>
                      <a:pt x="322" y="242"/>
                      <a:pt x="318" y="245"/>
                      <a:pt x="315" y="245"/>
                    </a:cubicBezTo>
                    <a:cubicBezTo>
                      <a:pt x="167" y="245"/>
                      <a:pt x="167" y="245"/>
                      <a:pt x="167" y="245"/>
                    </a:cubicBezTo>
                    <a:moveTo>
                      <a:pt x="76" y="0"/>
                    </a:moveTo>
                    <a:cubicBezTo>
                      <a:pt x="65" y="0"/>
                      <a:pt x="53" y="3"/>
                      <a:pt x="43" y="9"/>
                    </a:cubicBezTo>
                    <a:cubicBezTo>
                      <a:pt x="18" y="24"/>
                      <a:pt x="7" y="55"/>
                      <a:pt x="16" y="82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2" y="90"/>
                      <a:pt x="0" y="96"/>
                      <a:pt x="3" y="101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30" y="146"/>
                      <a:pt x="33" y="147"/>
                      <a:pt x="37" y="147"/>
                    </a:cubicBezTo>
                    <a:cubicBezTo>
                      <a:pt x="38" y="147"/>
                      <a:pt x="40" y="147"/>
                      <a:pt x="42" y="146"/>
                    </a:cubicBezTo>
                    <a:cubicBezTo>
                      <a:pt x="50" y="141"/>
                      <a:pt x="50" y="141"/>
                      <a:pt x="50" y="141"/>
                    </a:cubicBezTo>
                    <a:cubicBezTo>
                      <a:pt x="55" y="138"/>
                      <a:pt x="57" y="132"/>
                      <a:pt x="54" y="127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9" y="85"/>
                      <a:pt x="28" y="84"/>
                      <a:pt x="27" y="84"/>
                    </a:cubicBezTo>
                    <a:cubicBezTo>
                      <a:pt x="17" y="60"/>
                      <a:pt x="26" y="31"/>
                      <a:pt x="49" y="18"/>
                    </a:cubicBezTo>
                    <a:cubicBezTo>
                      <a:pt x="57" y="12"/>
                      <a:pt x="66" y="10"/>
                      <a:pt x="76" y="10"/>
                    </a:cubicBezTo>
                    <a:cubicBezTo>
                      <a:pt x="91" y="10"/>
                      <a:pt x="106" y="17"/>
                      <a:pt x="116" y="29"/>
                    </a:cubicBezTo>
                    <a:cubicBezTo>
                      <a:pt x="116" y="30"/>
                      <a:pt x="117" y="31"/>
                      <a:pt x="117" y="33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4" y="77"/>
                      <a:pt x="147" y="79"/>
                      <a:pt x="151" y="79"/>
                    </a:cubicBezTo>
                    <a:cubicBezTo>
                      <a:pt x="151" y="79"/>
                      <a:pt x="152" y="78"/>
                      <a:pt x="153" y="78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1" y="86"/>
                      <a:pt x="68" y="89"/>
                      <a:pt x="68" y="93"/>
                    </a:cubicBezTo>
                    <a:cubicBezTo>
                      <a:pt x="68" y="225"/>
                      <a:pt x="68" y="225"/>
                      <a:pt x="68" y="225"/>
                    </a:cubicBezTo>
                    <a:cubicBezTo>
                      <a:pt x="68" y="229"/>
                      <a:pt x="71" y="233"/>
                      <a:pt x="75" y="233"/>
                    </a:cubicBezTo>
                    <a:cubicBezTo>
                      <a:pt x="153" y="233"/>
                      <a:pt x="153" y="233"/>
                      <a:pt x="153" y="233"/>
                    </a:cubicBezTo>
                    <a:cubicBezTo>
                      <a:pt x="153" y="238"/>
                      <a:pt x="153" y="238"/>
                      <a:pt x="153" y="238"/>
                    </a:cubicBezTo>
                    <a:cubicBezTo>
                      <a:pt x="153" y="246"/>
                      <a:pt x="159" y="253"/>
                      <a:pt x="167" y="253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3" y="253"/>
                      <a:pt x="329" y="246"/>
                      <a:pt x="329" y="238"/>
                    </a:cubicBezTo>
                    <a:cubicBezTo>
                      <a:pt x="329" y="152"/>
                      <a:pt x="329" y="152"/>
                      <a:pt x="329" y="152"/>
                    </a:cubicBezTo>
                    <a:cubicBezTo>
                      <a:pt x="329" y="144"/>
                      <a:pt x="323" y="137"/>
                      <a:pt x="315" y="137"/>
                    </a:cubicBezTo>
                    <a:cubicBezTo>
                      <a:pt x="295" y="137"/>
                      <a:pt x="295" y="137"/>
                      <a:pt x="295" y="137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95" y="89"/>
                      <a:pt x="292" y="86"/>
                      <a:pt x="288" y="86"/>
                    </a:cubicBezTo>
                    <a:cubicBezTo>
                      <a:pt x="232" y="86"/>
                      <a:pt x="232" y="86"/>
                      <a:pt x="232" y="86"/>
                    </a:cubicBezTo>
                    <a:cubicBezTo>
                      <a:pt x="248" y="43"/>
                      <a:pt x="248" y="43"/>
                      <a:pt x="248" y="43"/>
                    </a:cubicBezTo>
                    <a:cubicBezTo>
                      <a:pt x="249" y="41"/>
                      <a:pt x="248" y="38"/>
                      <a:pt x="245" y="37"/>
                    </a:cubicBezTo>
                    <a:cubicBezTo>
                      <a:pt x="243" y="36"/>
                      <a:pt x="243" y="36"/>
                      <a:pt x="243" y="36"/>
                    </a:cubicBezTo>
                    <a:cubicBezTo>
                      <a:pt x="243" y="36"/>
                      <a:pt x="242" y="36"/>
                      <a:pt x="242" y="36"/>
                    </a:cubicBezTo>
                    <a:cubicBezTo>
                      <a:pt x="239" y="36"/>
                      <a:pt x="238" y="37"/>
                      <a:pt x="237" y="39"/>
                    </a:cubicBezTo>
                    <a:cubicBezTo>
                      <a:pt x="219" y="86"/>
                      <a:pt x="219" y="86"/>
                      <a:pt x="219" y="86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69"/>
                      <a:pt x="171" y="63"/>
                      <a:pt x="168" y="5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1" y="14"/>
                      <a:pt x="138" y="12"/>
                      <a:pt x="135" y="12"/>
                    </a:cubicBezTo>
                    <a:cubicBezTo>
                      <a:pt x="133" y="12"/>
                      <a:pt x="131" y="13"/>
                      <a:pt x="129" y="14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09" y="7"/>
                      <a:pt x="92" y="0"/>
                      <a:pt x="76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işľ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5B72CDC-0E9D-4E4D-8AC0-3BB62AF8C2CB}"/>
                  </a:ext>
                </a:extLst>
              </p:cNvPr>
              <p:cNvSpPr/>
              <p:nvPr/>
            </p:nvSpPr>
            <p:spPr bwMode="auto">
              <a:xfrm>
                <a:off x="3034" y="1759"/>
                <a:ext cx="535" cy="33"/>
              </a:xfrm>
              <a:custGeom>
                <a:avLst/>
                <a:gdLst>
                  <a:gd name="T0" fmla="*/ 650 w 670"/>
                  <a:gd name="T1" fmla="*/ 0 h 42"/>
                  <a:gd name="T2" fmla="*/ 20 w 670"/>
                  <a:gd name="T3" fmla="*/ 0 h 42"/>
                  <a:gd name="T4" fmla="*/ 4 w 670"/>
                  <a:gd name="T5" fmla="*/ 10 h 42"/>
                  <a:gd name="T6" fmla="*/ 22 w 670"/>
                  <a:gd name="T7" fmla="*/ 31 h 42"/>
                  <a:gd name="T8" fmla="*/ 49 w 670"/>
                  <a:gd name="T9" fmla="*/ 42 h 42"/>
                  <a:gd name="T10" fmla="*/ 54 w 670"/>
                  <a:gd name="T11" fmla="*/ 42 h 42"/>
                  <a:gd name="T12" fmla="*/ 616 w 670"/>
                  <a:gd name="T13" fmla="*/ 42 h 42"/>
                  <a:gd name="T14" fmla="*/ 616 w 670"/>
                  <a:gd name="T15" fmla="*/ 42 h 42"/>
                  <a:gd name="T16" fmla="*/ 648 w 670"/>
                  <a:gd name="T17" fmla="*/ 31 h 42"/>
                  <a:gd name="T18" fmla="*/ 666 w 670"/>
                  <a:gd name="T19" fmla="*/ 10 h 42"/>
                  <a:gd name="T20" fmla="*/ 650 w 670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0" h="42">
                    <a:moveTo>
                      <a:pt x="65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5"/>
                      <a:pt x="4" y="1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32" y="41"/>
                      <a:pt x="41" y="42"/>
                      <a:pt x="49" y="42"/>
                    </a:cubicBezTo>
                    <a:cubicBezTo>
                      <a:pt x="51" y="42"/>
                      <a:pt x="53" y="42"/>
                      <a:pt x="54" y="42"/>
                    </a:cubicBezTo>
                    <a:cubicBezTo>
                      <a:pt x="616" y="42"/>
                      <a:pt x="616" y="42"/>
                      <a:pt x="616" y="42"/>
                    </a:cubicBezTo>
                    <a:cubicBezTo>
                      <a:pt x="616" y="42"/>
                      <a:pt x="616" y="42"/>
                      <a:pt x="616" y="42"/>
                    </a:cubicBezTo>
                    <a:cubicBezTo>
                      <a:pt x="624" y="42"/>
                      <a:pt x="640" y="41"/>
                      <a:pt x="648" y="31"/>
                    </a:cubicBezTo>
                    <a:cubicBezTo>
                      <a:pt x="666" y="10"/>
                      <a:pt x="666" y="10"/>
                      <a:pt x="666" y="10"/>
                    </a:cubicBezTo>
                    <a:cubicBezTo>
                      <a:pt x="670" y="6"/>
                      <a:pt x="670" y="0"/>
                      <a:pt x="650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íśļ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05A72EF-6506-4911-A393-D9EFDE9FA31A}"/>
                  </a:ext>
                </a:extLst>
              </p:cNvPr>
              <p:cNvSpPr/>
              <p:nvPr/>
            </p:nvSpPr>
            <p:spPr bwMode="auto">
              <a:xfrm>
                <a:off x="3083" y="1319"/>
                <a:ext cx="558" cy="430"/>
              </a:xfrm>
              <a:custGeom>
                <a:avLst/>
                <a:gdLst>
                  <a:gd name="T0" fmla="*/ 272 w 698"/>
                  <a:gd name="T1" fmla="*/ 0 h 540"/>
                  <a:gd name="T2" fmla="*/ 258 w 698"/>
                  <a:gd name="T3" fmla="*/ 9 h 540"/>
                  <a:gd name="T4" fmla="*/ 261 w 698"/>
                  <a:gd name="T5" fmla="*/ 26 h 540"/>
                  <a:gd name="T6" fmla="*/ 306 w 698"/>
                  <a:gd name="T7" fmla="*/ 74 h 540"/>
                  <a:gd name="T8" fmla="*/ 260 w 698"/>
                  <a:gd name="T9" fmla="*/ 194 h 540"/>
                  <a:gd name="T10" fmla="*/ 259 w 698"/>
                  <a:gd name="T11" fmla="*/ 200 h 540"/>
                  <a:gd name="T12" fmla="*/ 15 w 698"/>
                  <a:gd name="T13" fmla="*/ 200 h 540"/>
                  <a:gd name="T14" fmla="*/ 0 w 698"/>
                  <a:gd name="T15" fmla="*/ 215 h 540"/>
                  <a:gd name="T16" fmla="*/ 0 w 698"/>
                  <a:gd name="T17" fmla="*/ 525 h 540"/>
                  <a:gd name="T18" fmla="*/ 15 w 698"/>
                  <a:gd name="T19" fmla="*/ 540 h 540"/>
                  <a:gd name="T20" fmla="*/ 533 w 698"/>
                  <a:gd name="T21" fmla="*/ 540 h 540"/>
                  <a:gd name="T22" fmla="*/ 548 w 698"/>
                  <a:gd name="T23" fmla="*/ 525 h 540"/>
                  <a:gd name="T24" fmla="*/ 548 w 698"/>
                  <a:gd name="T25" fmla="*/ 333 h 540"/>
                  <a:gd name="T26" fmla="*/ 578 w 698"/>
                  <a:gd name="T27" fmla="*/ 315 h 540"/>
                  <a:gd name="T28" fmla="*/ 601 w 698"/>
                  <a:gd name="T29" fmla="*/ 256 h 540"/>
                  <a:gd name="T30" fmla="*/ 601 w 698"/>
                  <a:gd name="T31" fmla="*/ 355 h 540"/>
                  <a:gd name="T32" fmla="*/ 597 w 698"/>
                  <a:gd name="T33" fmla="*/ 355 h 540"/>
                  <a:gd name="T34" fmla="*/ 575 w 698"/>
                  <a:gd name="T35" fmla="*/ 400 h 540"/>
                  <a:gd name="T36" fmla="*/ 575 w 698"/>
                  <a:gd name="T37" fmla="*/ 431 h 540"/>
                  <a:gd name="T38" fmla="*/ 597 w 698"/>
                  <a:gd name="T39" fmla="*/ 453 h 540"/>
                  <a:gd name="T40" fmla="*/ 598 w 698"/>
                  <a:gd name="T41" fmla="*/ 453 h 540"/>
                  <a:gd name="T42" fmla="*/ 620 w 698"/>
                  <a:gd name="T43" fmla="*/ 452 h 540"/>
                  <a:gd name="T44" fmla="*/ 642 w 698"/>
                  <a:gd name="T45" fmla="*/ 430 h 540"/>
                  <a:gd name="T46" fmla="*/ 641 w 698"/>
                  <a:gd name="T47" fmla="*/ 399 h 540"/>
                  <a:gd name="T48" fmla="*/ 619 w 698"/>
                  <a:gd name="T49" fmla="*/ 355 h 540"/>
                  <a:gd name="T50" fmla="*/ 619 w 698"/>
                  <a:gd name="T51" fmla="*/ 355 h 540"/>
                  <a:gd name="T52" fmla="*/ 616 w 698"/>
                  <a:gd name="T53" fmla="*/ 355 h 540"/>
                  <a:gd name="T54" fmla="*/ 616 w 698"/>
                  <a:gd name="T55" fmla="*/ 236 h 540"/>
                  <a:gd name="T56" fmla="*/ 614 w 698"/>
                  <a:gd name="T57" fmla="*/ 230 h 540"/>
                  <a:gd name="T58" fmla="*/ 611 w 698"/>
                  <a:gd name="T59" fmla="*/ 228 h 540"/>
                  <a:gd name="T60" fmla="*/ 620 w 698"/>
                  <a:gd name="T61" fmla="*/ 205 h 540"/>
                  <a:gd name="T62" fmla="*/ 681 w 698"/>
                  <a:gd name="T63" fmla="*/ 205 h 540"/>
                  <a:gd name="T64" fmla="*/ 696 w 698"/>
                  <a:gd name="T65" fmla="*/ 195 h 540"/>
                  <a:gd name="T66" fmla="*/ 692 w 698"/>
                  <a:gd name="T67" fmla="*/ 178 h 540"/>
                  <a:gd name="T68" fmla="*/ 515 w 698"/>
                  <a:gd name="T69" fmla="*/ 18 h 540"/>
                  <a:gd name="T70" fmla="*/ 506 w 698"/>
                  <a:gd name="T71" fmla="*/ 14 h 540"/>
                  <a:gd name="T72" fmla="*/ 273 w 698"/>
                  <a:gd name="T73" fmla="*/ 0 h 540"/>
                  <a:gd name="T74" fmla="*/ 272 w 698"/>
                  <a:gd name="T75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98" h="540">
                    <a:moveTo>
                      <a:pt x="272" y="0"/>
                    </a:moveTo>
                    <a:cubicBezTo>
                      <a:pt x="266" y="0"/>
                      <a:pt x="261" y="4"/>
                      <a:pt x="258" y="9"/>
                    </a:cubicBezTo>
                    <a:cubicBezTo>
                      <a:pt x="256" y="15"/>
                      <a:pt x="257" y="22"/>
                      <a:pt x="261" y="26"/>
                    </a:cubicBezTo>
                    <a:cubicBezTo>
                      <a:pt x="306" y="74"/>
                      <a:pt x="306" y="74"/>
                      <a:pt x="306" y="74"/>
                    </a:cubicBezTo>
                    <a:cubicBezTo>
                      <a:pt x="260" y="194"/>
                      <a:pt x="260" y="194"/>
                      <a:pt x="260" y="194"/>
                    </a:cubicBezTo>
                    <a:cubicBezTo>
                      <a:pt x="260" y="196"/>
                      <a:pt x="259" y="198"/>
                      <a:pt x="259" y="200"/>
                    </a:cubicBezTo>
                    <a:cubicBezTo>
                      <a:pt x="15" y="200"/>
                      <a:pt x="15" y="200"/>
                      <a:pt x="15" y="200"/>
                    </a:cubicBezTo>
                    <a:cubicBezTo>
                      <a:pt x="7" y="200"/>
                      <a:pt x="0" y="206"/>
                      <a:pt x="0" y="215"/>
                    </a:cubicBezTo>
                    <a:cubicBezTo>
                      <a:pt x="0" y="525"/>
                      <a:pt x="0" y="525"/>
                      <a:pt x="0" y="525"/>
                    </a:cubicBezTo>
                    <a:cubicBezTo>
                      <a:pt x="0" y="534"/>
                      <a:pt x="7" y="540"/>
                      <a:pt x="15" y="540"/>
                    </a:cubicBezTo>
                    <a:cubicBezTo>
                      <a:pt x="533" y="540"/>
                      <a:pt x="533" y="540"/>
                      <a:pt x="533" y="540"/>
                    </a:cubicBezTo>
                    <a:cubicBezTo>
                      <a:pt x="541" y="540"/>
                      <a:pt x="548" y="534"/>
                      <a:pt x="548" y="525"/>
                    </a:cubicBezTo>
                    <a:cubicBezTo>
                      <a:pt x="548" y="333"/>
                      <a:pt x="548" y="333"/>
                      <a:pt x="548" y="333"/>
                    </a:cubicBezTo>
                    <a:cubicBezTo>
                      <a:pt x="564" y="329"/>
                      <a:pt x="575" y="323"/>
                      <a:pt x="578" y="315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355"/>
                      <a:pt x="601" y="355"/>
                      <a:pt x="601" y="355"/>
                    </a:cubicBezTo>
                    <a:cubicBezTo>
                      <a:pt x="597" y="355"/>
                      <a:pt x="597" y="355"/>
                      <a:pt x="597" y="355"/>
                    </a:cubicBezTo>
                    <a:cubicBezTo>
                      <a:pt x="584" y="356"/>
                      <a:pt x="575" y="388"/>
                      <a:pt x="575" y="400"/>
                    </a:cubicBezTo>
                    <a:cubicBezTo>
                      <a:pt x="575" y="431"/>
                      <a:pt x="575" y="431"/>
                      <a:pt x="575" y="431"/>
                    </a:cubicBezTo>
                    <a:cubicBezTo>
                      <a:pt x="575" y="443"/>
                      <a:pt x="585" y="453"/>
                      <a:pt x="597" y="453"/>
                    </a:cubicBezTo>
                    <a:cubicBezTo>
                      <a:pt x="597" y="453"/>
                      <a:pt x="597" y="453"/>
                      <a:pt x="598" y="453"/>
                    </a:cubicBezTo>
                    <a:cubicBezTo>
                      <a:pt x="620" y="452"/>
                      <a:pt x="620" y="452"/>
                      <a:pt x="620" y="452"/>
                    </a:cubicBezTo>
                    <a:cubicBezTo>
                      <a:pt x="632" y="452"/>
                      <a:pt x="642" y="442"/>
                      <a:pt x="642" y="430"/>
                    </a:cubicBezTo>
                    <a:cubicBezTo>
                      <a:pt x="641" y="399"/>
                      <a:pt x="641" y="399"/>
                      <a:pt x="641" y="399"/>
                    </a:cubicBezTo>
                    <a:cubicBezTo>
                      <a:pt x="641" y="387"/>
                      <a:pt x="631" y="355"/>
                      <a:pt x="619" y="355"/>
                    </a:cubicBezTo>
                    <a:cubicBezTo>
                      <a:pt x="619" y="355"/>
                      <a:pt x="619" y="355"/>
                      <a:pt x="619" y="355"/>
                    </a:cubicBezTo>
                    <a:cubicBezTo>
                      <a:pt x="616" y="355"/>
                      <a:pt x="616" y="355"/>
                      <a:pt x="616" y="355"/>
                    </a:cubicBezTo>
                    <a:cubicBezTo>
                      <a:pt x="616" y="236"/>
                      <a:pt x="616" y="236"/>
                      <a:pt x="616" y="236"/>
                    </a:cubicBezTo>
                    <a:cubicBezTo>
                      <a:pt x="616" y="234"/>
                      <a:pt x="615" y="232"/>
                      <a:pt x="614" y="230"/>
                    </a:cubicBezTo>
                    <a:cubicBezTo>
                      <a:pt x="611" y="228"/>
                      <a:pt x="611" y="228"/>
                      <a:pt x="611" y="228"/>
                    </a:cubicBezTo>
                    <a:cubicBezTo>
                      <a:pt x="620" y="205"/>
                      <a:pt x="620" y="205"/>
                      <a:pt x="620" y="205"/>
                    </a:cubicBezTo>
                    <a:cubicBezTo>
                      <a:pt x="681" y="205"/>
                      <a:pt x="681" y="205"/>
                      <a:pt x="681" y="205"/>
                    </a:cubicBezTo>
                    <a:cubicBezTo>
                      <a:pt x="688" y="205"/>
                      <a:pt x="693" y="201"/>
                      <a:pt x="696" y="195"/>
                    </a:cubicBezTo>
                    <a:cubicBezTo>
                      <a:pt x="698" y="189"/>
                      <a:pt x="696" y="183"/>
                      <a:pt x="692" y="178"/>
                    </a:cubicBezTo>
                    <a:cubicBezTo>
                      <a:pt x="515" y="18"/>
                      <a:pt x="515" y="18"/>
                      <a:pt x="515" y="18"/>
                    </a:cubicBezTo>
                    <a:cubicBezTo>
                      <a:pt x="512" y="16"/>
                      <a:pt x="509" y="14"/>
                      <a:pt x="506" y="14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ïśļ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473741-5086-432D-9FA7-71B3AE02CCC9}"/>
                  </a:ext>
                </a:extLst>
              </p:cNvPr>
              <p:cNvSpPr/>
              <p:nvPr/>
            </p:nvSpPr>
            <p:spPr bwMode="auto">
              <a:xfrm>
                <a:off x="2826" y="2041"/>
                <a:ext cx="339" cy="21"/>
              </a:xfrm>
              <a:custGeom>
                <a:avLst/>
                <a:gdLst>
                  <a:gd name="T0" fmla="*/ 413 w 425"/>
                  <a:gd name="T1" fmla="*/ 0 h 26"/>
                  <a:gd name="T2" fmla="*/ 12 w 425"/>
                  <a:gd name="T3" fmla="*/ 0 h 26"/>
                  <a:gd name="T4" fmla="*/ 2 w 425"/>
                  <a:gd name="T5" fmla="*/ 6 h 26"/>
                  <a:gd name="T6" fmla="*/ 13 w 425"/>
                  <a:gd name="T7" fmla="*/ 19 h 26"/>
                  <a:gd name="T8" fmla="*/ 30 w 425"/>
                  <a:gd name="T9" fmla="*/ 26 h 26"/>
                  <a:gd name="T10" fmla="*/ 34 w 425"/>
                  <a:gd name="T11" fmla="*/ 26 h 26"/>
                  <a:gd name="T12" fmla="*/ 391 w 425"/>
                  <a:gd name="T13" fmla="*/ 26 h 26"/>
                  <a:gd name="T14" fmla="*/ 391 w 425"/>
                  <a:gd name="T15" fmla="*/ 26 h 26"/>
                  <a:gd name="T16" fmla="*/ 412 w 425"/>
                  <a:gd name="T17" fmla="*/ 19 h 26"/>
                  <a:gd name="T18" fmla="*/ 423 w 425"/>
                  <a:gd name="T19" fmla="*/ 6 h 26"/>
                  <a:gd name="T20" fmla="*/ 413 w 425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5" h="26">
                    <a:moveTo>
                      <a:pt x="41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3"/>
                      <a:pt x="2" y="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5"/>
                      <a:pt x="26" y="26"/>
                      <a:pt x="30" y="26"/>
                    </a:cubicBezTo>
                    <a:cubicBezTo>
                      <a:pt x="32" y="26"/>
                      <a:pt x="33" y="26"/>
                      <a:pt x="34" y="26"/>
                    </a:cubicBezTo>
                    <a:cubicBezTo>
                      <a:pt x="391" y="26"/>
                      <a:pt x="391" y="26"/>
                      <a:pt x="391" y="26"/>
                    </a:cubicBezTo>
                    <a:cubicBezTo>
                      <a:pt x="391" y="26"/>
                      <a:pt x="391" y="26"/>
                      <a:pt x="391" y="26"/>
                    </a:cubicBezTo>
                    <a:cubicBezTo>
                      <a:pt x="396" y="26"/>
                      <a:pt x="407" y="26"/>
                      <a:pt x="412" y="19"/>
                    </a:cubicBezTo>
                    <a:cubicBezTo>
                      <a:pt x="423" y="6"/>
                      <a:pt x="423" y="6"/>
                      <a:pt x="423" y="6"/>
                    </a:cubicBezTo>
                    <a:cubicBezTo>
                      <a:pt x="425" y="3"/>
                      <a:pt x="425" y="0"/>
                      <a:pt x="413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îṣļi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73CCC3-C704-4353-BABC-27761C690D7D}"/>
                  </a:ext>
                </a:extLst>
              </p:cNvPr>
              <p:cNvSpPr/>
              <p:nvPr/>
            </p:nvSpPr>
            <p:spPr bwMode="auto">
              <a:xfrm>
                <a:off x="2856" y="1818"/>
                <a:ext cx="279" cy="217"/>
              </a:xfrm>
              <a:custGeom>
                <a:avLst/>
                <a:gdLst>
                  <a:gd name="T0" fmla="*/ 248 w 349"/>
                  <a:gd name="T1" fmla="*/ 0 h 272"/>
                  <a:gd name="T2" fmla="*/ 101 w 349"/>
                  <a:gd name="T3" fmla="*/ 0 h 272"/>
                  <a:gd name="T4" fmla="*/ 101 w 349"/>
                  <a:gd name="T5" fmla="*/ 56 h 272"/>
                  <a:gd name="T6" fmla="*/ 10 w 349"/>
                  <a:gd name="T7" fmla="*/ 56 h 272"/>
                  <a:gd name="T8" fmla="*/ 0 w 349"/>
                  <a:gd name="T9" fmla="*/ 65 h 272"/>
                  <a:gd name="T10" fmla="*/ 0 w 349"/>
                  <a:gd name="T11" fmla="*/ 263 h 272"/>
                  <a:gd name="T12" fmla="*/ 10 w 349"/>
                  <a:gd name="T13" fmla="*/ 272 h 272"/>
                  <a:gd name="T14" fmla="*/ 339 w 349"/>
                  <a:gd name="T15" fmla="*/ 272 h 272"/>
                  <a:gd name="T16" fmla="*/ 349 w 349"/>
                  <a:gd name="T17" fmla="*/ 263 h 272"/>
                  <a:gd name="T18" fmla="*/ 349 w 349"/>
                  <a:gd name="T19" fmla="*/ 65 h 272"/>
                  <a:gd name="T20" fmla="*/ 339 w 349"/>
                  <a:gd name="T21" fmla="*/ 56 h 272"/>
                  <a:gd name="T22" fmla="*/ 248 w 349"/>
                  <a:gd name="T23" fmla="*/ 56 h 272"/>
                  <a:gd name="T24" fmla="*/ 248 w 349"/>
                  <a:gd name="T2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9" h="272">
                    <a:moveTo>
                      <a:pt x="24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5" y="56"/>
                      <a:pt x="0" y="60"/>
                      <a:pt x="0" y="65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8"/>
                      <a:pt x="5" y="272"/>
                      <a:pt x="10" y="272"/>
                    </a:cubicBezTo>
                    <a:cubicBezTo>
                      <a:pt x="339" y="272"/>
                      <a:pt x="339" y="272"/>
                      <a:pt x="339" y="272"/>
                    </a:cubicBezTo>
                    <a:cubicBezTo>
                      <a:pt x="344" y="272"/>
                      <a:pt x="349" y="268"/>
                      <a:pt x="349" y="263"/>
                    </a:cubicBezTo>
                    <a:cubicBezTo>
                      <a:pt x="349" y="65"/>
                      <a:pt x="349" y="65"/>
                      <a:pt x="349" y="65"/>
                    </a:cubicBezTo>
                    <a:cubicBezTo>
                      <a:pt x="349" y="60"/>
                      <a:pt x="344" y="56"/>
                      <a:pt x="339" y="56"/>
                    </a:cubicBezTo>
                    <a:cubicBezTo>
                      <a:pt x="248" y="56"/>
                      <a:pt x="248" y="56"/>
                      <a:pt x="248" y="56"/>
                    </a:cubicBez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îŝ1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5062D75-2A49-4551-942E-3ECAB3B499AA}"/>
                  </a:ext>
                </a:extLst>
              </p:cNvPr>
              <p:cNvSpPr/>
              <p:nvPr/>
            </p:nvSpPr>
            <p:spPr bwMode="auto">
              <a:xfrm>
                <a:off x="3587" y="1820"/>
                <a:ext cx="312" cy="216"/>
              </a:xfrm>
              <a:custGeom>
                <a:avLst/>
                <a:gdLst>
                  <a:gd name="T0" fmla="*/ 346 w 391"/>
                  <a:gd name="T1" fmla="*/ 0 h 272"/>
                  <a:gd name="T2" fmla="*/ 45 w 391"/>
                  <a:gd name="T3" fmla="*/ 0 h 272"/>
                  <a:gd name="T4" fmla="*/ 36 w 391"/>
                  <a:gd name="T5" fmla="*/ 9 h 272"/>
                  <a:gd name="T6" fmla="*/ 36 w 391"/>
                  <a:gd name="T7" fmla="*/ 190 h 272"/>
                  <a:gd name="T8" fmla="*/ 45 w 391"/>
                  <a:gd name="T9" fmla="*/ 199 h 272"/>
                  <a:gd name="T10" fmla="*/ 122 w 391"/>
                  <a:gd name="T11" fmla="*/ 199 h 272"/>
                  <a:gd name="T12" fmla="*/ 122 w 391"/>
                  <a:gd name="T13" fmla="*/ 206 h 272"/>
                  <a:gd name="T14" fmla="*/ 12 w 391"/>
                  <a:gd name="T15" fmla="*/ 206 h 272"/>
                  <a:gd name="T16" fmla="*/ 3 w 391"/>
                  <a:gd name="T17" fmla="*/ 212 h 272"/>
                  <a:gd name="T18" fmla="*/ 13 w 391"/>
                  <a:gd name="T19" fmla="*/ 224 h 272"/>
                  <a:gd name="T20" fmla="*/ 29 w 391"/>
                  <a:gd name="T21" fmla="*/ 230 h 272"/>
                  <a:gd name="T22" fmla="*/ 32 w 391"/>
                  <a:gd name="T23" fmla="*/ 230 h 272"/>
                  <a:gd name="T24" fmla="*/ 291 w 391"/>
                  <a:gd name="T25" fmla="*/ 230 h 272"/>
                  <a:gd name="T26" fmla="*/ 317 w 391"/>
                  <a:gd name="T27" fmla="*/ 269 h 272"/>
                  <a:gd name="T28" fmla="*/ 323 w 391"/>
                  <a:gd name="T29" fmla="*/ 272 h 272"/>
                  <a:gd name="T30" fmla="*/ 327 w 391"/>
                  <a:gd name="T31" fmla="*/ 271 h 272"/>
                  <a:gd name="T32" fmla="*/ 338 w 391"/>
                  <a:gd name="T33" fmla="*/ 264 h 272"/>
                  <a:gd name="T34" fmla="*/ 340 w 391"/>
                  <a:gd name="T35" fmla="*/ 254 h 272"/>
                  <a:gd name="T36" fmla="*/ 325 w 391"/>
                  <a:gd name="T37" fmla="*/ 230 h 272"/>
                  <a:gd name="T38" fmla="*/ 359 w 391"/>
                  <a:gd name="T39" fmla="*/ 230 h 272"/>
                  <a:gd name="T40" fmla="*/ 359 w 391"/>
                  <a:gd name="T41" fmla="*/ 230 h 272"/>
                  <a:gd name="T42" fmla="*/ 378 w 391"/>
                  <a:gd name="T43" fmla="*/ 224 h 272"/>
                  <a:gd name="T44" fmla="*/ 388 w 391"/>
                  <a:gd name="T45" fmla="*/ 212 h 272"/>
                  <a:gd name="T46" fmla="*/ 379 w 391"/>
                  <a:gd name="T47" fmla="*/ 206 h 272"/>
                  <a:gd name="T48" fmla="*/ 357 w 391"/>
                  <a:gd name="T49" fmla="*/ 206 h 272"/>
                  <a:gd name="T50" fmla="*/ 357 w 391"/>
                  <a:gd name="T51" fmla="*/ 85 h 272"/>
                  <a:gd name="T52" fmla="*/ 355 w 391"/>
                  <a:gd name="T53" fmla="*/ 80 h 272"/>
                  <a:gd name="T54" fmla="*/ 355 w 391"/>
                  <a:gd name="T55" fmla="*/ 9 h 272"/>
                  <a:gd name="T56" fmla="*/ 346 w 391"/>
                  <a:gd name="T5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1" h="272">
                    <a:moveTo>
                      <a:pt x="346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36" y="4"/>
                      <a:pt x="36" y="9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6" y="195"/>
                      <a:pt x="40" y="199"/>
                      <a:pt x="45" y="199"/>
                    </a:cubicBezTo>
                    <a:cubicBezTo>
                      <a:pt x="122" y="199"/>
                      <a:pt x="122" y="199"/>
                      <a:pt x="122" y="199"/>
                    </a:cubicBezTo>
                    <a:cubicBezTo>
                      <a:pt x="122" y="206"/>
                      <a:pt x="122" y="206"/>
                      <a:pt x="122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0" y="206"/>
                      <a:pt x="0" y="209"/>
                      <a:pt x="3" y="212"/>
                    </a:cubicBezTo>
                    <a:cubicBezTo>
                      <a:pt x="13" y="224"/>
                      <a:pt x="13" y="224"/>
                      <a:pt x="13" y="224"/>
                    </a:cubicBezTo>
                    <a:cubicBezTo>
                      <a:pt x="19" y="229"/>
                      <a:pt x="24" y="230"/>
                      <a:pt x="29" y="230"/>
                    </a:cubicBezTo>
                    <a:cubicBezTo>
                      <a:pt x="30" y="230"/>
                      <a:pt x="31" y="230"/>
                      <a:pt x="32" y="230"/>
                    </a:cubicBezTo>
                    <a:cubicBezTo>
                      <a:pt x="291" y="230"/>
                      <a:pt x="291" y="230"/>
                      <a:pt x="291" y="230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8" y="271"/>
                      <a:pt x="321" y="272"/>
                      <a:pt x="323" y="272"/>
                    </a:cubicBezTo>
                    <a:cubicBezTo>
                      <a:pt x="325" y="272"/>
                      <a:pt x="326" y="272"/>
                      <a:pt x="327" y="271"/>
                    </a:cubicBezTo>
                    <a:cubicBezTo>
                      <a:pt x="338" y="264"/>
                      <a:pt x="338" y="264"/>
                      <a:pt x="338" y="264"/>
                    </a:cubicBezTo>
                    <a:cubicBezTo>
                      <a:pt x="342" y="262"/>
                      <a:pt x="343" y="257"/>
                      <a:pt x="340" y="254"/>
                    </a:cubicBezTo>
                    <a:cubicBezTo>
                      <a:pt x="325" y="230"/>
                      <a:pt x="325" y="230"/>
                      <a:pt x="325" y="230"/>
                    </a:cubicBezTo>
                    <a:cubicBezTo>
                      <a:pt x="359" y="230"/>
                      <a:pt x="359" y="230"/>
                      <a:pt x="359" y="230"/>
                    </a:cubicBezTo>
                    <a:cubicBezTo>
                      <a:pt x="359" y="230"/>
                      <a:pt x="359" y="230"/>
                      <a:pt x="359" y="230"/>
                    </a:cubicBezTo>
                    <a:cubicBezTo>
                      <a:pt x="364" y="230"/>
                      <a:pt x="373" y="230"/>
                      <a:pt x="378" y="224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91" y="209"/>
                      <a:pt x="391" y="206"/>
                      <a:pt x="379" y="206"/>
                    </a:cubicBezTo>
                    <a:cubicBezTo>
                      <a:pt x="357" y="206"/>
                      <a:pt x="357" y="206"/>
                      <a:pt x="357" y="206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7" y="83"/>
                      <a:pt x="356" y="82"/>
                      <a:pt x="355" y="80"/>
                    </a:cubicBezTo>
                    <a:cubicBezTo>
                      <a:pt x="355" y="9"/>
                      <a:pt x="355" y="9"/>
                      <a:pt x="355" y="9"/>
                    </a:cubicBezTo>
                    <a:cubicBezTo>
                      <a:pt x="355" y="4"/>
                      <a:pt x="351" y="0"/>
                      <a:pt x="346" y="0"/>
                    </a:cubicBezTo>
                  </a:path>
                </a:pathLst>
              </a:custGeom>
              <a:solidFill>
                <a:srgbClr val="1EB09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íṩḷ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27BA58-B0E9-4883-8AA3-64543D3B256F}"/>
                  </a:ext>
                </a:extLst>
              </p:cNvPr>
              <p:cNvSpPr/>
              <p:nvPr/>
            </p:nvSpPr>
            <p:spPr bwMode="auto">
              <a:xfrm>
                <a:off x="3677" y="1501"/>
                <a:ext cx="222" cy="138"/>
              </a:xfrm>
              <a:custGeom>
                <a:avLst/>
                <a:gdLst>
                  <a:gd name="T0" fmla="*/ 278 w 278"/>
                  <a:gd name="T1" fmla="*/ 165 h 173"/>
                  <a:gd name="T2" fmla="*/ 270 w 278"/>
                  <a:gd name="T3" fmla="*/ 173 h 173"/>
                  <a:gd name="T4" fmla="*/ 8 w 278"/>
                  <a:gd name="T5" fmla="*/ 173 h 173"/>
                  <a:gd name="T6" fmla="*/ 0 w 278"/>
                  <a:gd name="T7" fmla="*/ 165 h 173"/>
                  <a:gd name="T8" fmla="*/ 0 w 278"/>
                  <a:gd name="T9" fmla="*/ 7 h 173"/>
                  <a:gd name="T10" fmla="*/ 8 w 278"/>
                  <a:gd name="T11" fmla="*/ 0 h 173"/>
                  <a:gd name="T12" fmla="*/ 270 w 278"/>
                  <a:gd name="T13" fmla="*/ 0 h 173"/>
                  <a:gd name="T14" fmla="*/ 278 w 278"/>
                  <a:gd name="T15" fmla="*/ 7 h 173"/>
                  <a:gd name="T16" fmla="*/ 278 w 278"/>
                  <a:gd name="T17" fmla="*/ 1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173">
                    <a:moveTo>
                      <a:pt x="278" y="165"/>
                    </a:moveTo>
                    <a:cubicBezTo>
                      <a:pt x="278" y="169"/>
                      <a:pt x="275" y="173"/>
                      <a:pt x="270" y="173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4" y="173"/>
                      <a:pt x="0" y="169"/>
                      <a:pt x="0" y="1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5" y="0"/>
                      <a:pt x="278" y="3"/>
                      <a:pt x="278" y="7"/>
                    </a:cubicBezTo>
                    <a:lnTo>
                      <a:pt x="278" y="165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1" name="íṧľ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2B8985-6323-49AE-AE19-6E7E3750DEBE}"/>
                  </a:ext>
                </a:extLst>
              </p:cNvPr>
              <p:cNvSpPr/>
              <p:nvPr/>
            </p:nvSpPr>
            <p:spPr bwMode="auto">
              <a:xfrm>
                <a:off x="3692" y="1510"/>
                <a:ext cx="193" cy="1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2" name="ïṡľî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E658A58-15F1-48FF-BAEE-38A659B1A947}"/>
                  </a:ext>
                </a:extLst>
              </p:cNvPr>
              <p:cNvSpPr/>
              <p:nvPr/>
            </p:nvSpPr>
            <p:spPr bwMode="auto">
              <a:xfrm>
                <a:off x="3653" y="1643"/>
                <a:ext cx="271" cy="17"/>
              </a:xfrm>
              <a:custGeom>
                <a:avLst/>
                <a:gdLst>
                  <a:gd name="T0" fmla="*/ 329 w 340"/>
                  <a:gd name="T1" fmla="*/ 16 h 22"/>
                  <a:gd name="T2" fmla="*/ 312 w 340"/>
                  <a:gd name="T3" fmla="*/ 22 h 22"/>
                  <a:gd name="T4" fmla="*/ 28 w 340"/>
                  <a:gd name="T5" fmla="*/ 22 h 22"/>
                  <a:gd name="T6" fmla="*/ 11 w 340"/>
                  <a:gd name="T7" fmla="*/ 16 h 22"/>
                  <a:gd name="T8" fmla="*/ 2 w 340"/>
                  <a:gd name="T9" fmla="*/ 6 h 22"/>
                  <a:gd name="T10" fmla="*/ 10 w 340"/>
                  <a:gd name="T11" fmla="*/ 0 h 22"/>
                  <a:gd name="T12" fmla="*/ 330 w 340"/>
                  <a:gd name="T13" fmla="*/ 0 h 22"/>
                  <a:gd name="T14" fmla="*/ 338 w 340"/>
                  <a:gd name="T15" fmla="*/ 6 h 22"/>
                  <a:gd name="T16" fmla="*/ 329 w 340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2">
                    <a:moveTo>
                      <a:pt x="329" y="16"/>
                    </a:moveTo>
                    <a:cubicBezTo>
                      <a:pt x="325" y="22"/>
                      <a:pt x="317" y="22"/>
                      <a:pt x="312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2"/>
                      <a:pt x="18" y="22"/>
                      <a:pt x="11" y="1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3"/>
                      <a:pt x="0" y="0"/>
                      <a:pt x="10" y="0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40" y="0"/>
                      <a:pt x="340" y="3"/>
                      <a:pt x="338" y="6"/>
                    </a:cubicBezTo>
                    <a:lnTo>
                      <a:pt x="329" y="16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3" name="ï$l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4EBA1F9-DE1C-44B3-9C5A-795EACF593E5}"/>
                  </a:ext>
                </a:extLst>
              </p:cNvPr>
              <p:cNvSpPr/>
              <p:nvPr/>
            </p:nvSpPr>
            <p:spPr bwMode="auto">
              <a:xfrm>
                <a:off x="3702" y="1518"/>
                <a:ext cx="170" cy="102"/>
              </a:xfrm>
              <a:custGeom>
                <a:avLst/>
                <a:gdLst>
                  <a:gd name="T0" fmla="*/ 213 w 213"/>
                  <a:gd name="T1" fmla="*/ 121 h 129"/>
                  <a:gd name="T2" fmla="*/ 204 w 213"/>
                  <a:gd name="T3" fmla="*/ 129 h 129"/>
                  <a:gd name="T4" fmla="*/ 8 w 213"/>
                  <a:gd name="T5" fmla="*/ 129 h 129"/>
                  <a:gd name="T6" fmla="*/ 0 w 213"/>
                  <a:gd name="T7" fmla="*/ 121 h 129"/>
                  <a:gd name="T8" fmla="*/ 0 w 213"/>
                  <a:gd name="T9" fmla="*/ 9 h 129"/>
                  <a:gd name="T10" fmla="*/ 8 w 213"/>
                  <a:gd name="T11" fmla="*/ 0 h 129"/>
                  <a:gd name="T12" fmla="*/ 204 w 213"/>
                  <a:gd name="T13" fmla="*/ 0 h 129"/>
                  <a:gd name="T14" fmla="*/ 213 w 213"/>
                  <a:gd name="T15" fmla="*/ 9 h 129"/>
                  <a:gd name="T16" fmla="*/ 213 w 213"/>
                  <a:gd name="T17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29">
                    <a:moveTo>
                      <a:pt x="213" y="121"/>
                    </a:moveTo>
                    <a:cubicBezTo>
                      <a:pt x="213" y="125"/>
                      <a:pt x="209" y="129"/>
                      <a:pt x="204" y="129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4" y="129"/>
                      <a:pt x="0" y="125"/>
                      <a:pt x="0" y="12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9" y="0"/>
                      <a:pt x="213" y="4"/>
                      <a:pt x="213" y="9"/>
                    </a:cubicBezTo>
                    <a:lnTo>
                      <a:pt x="213" y="121"/>
                    </a:ln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4" name="is1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8FE6CE-DD62-4839-844F-38444AAA1099}"/>
                  </a:ext>
                </a:extLst>
              </p:cNvPr>
              <p:cNvSpPr/>
              <p:nvPr/>
            </p:nvSpPr>
            <p:spPr bwMode="auto">
              <a:xfrm>
                <a:off x="3702" y="1518"/>
                <a:ext cx="170" cy="20"/>
              </a:xfrm>
              <a:custGeom>
                <a:avLst/>
                <a:gdLst>
                  <a:gd name="T0" fmla="*/ 213 w 213"/>
                  <a:gd name="T1" fmla="*/ 16 h 25"/>
                  <a:gd name="T2" fmla="*/ 204 w 213"/>
                  <a:gd name="T3" fmla="*/ 25 h 25"/>
                  <a:gd name="T4" fmla="*/ 8 w 213"/>
                  <a:gd name="T5" fmla="*/ 25 h 25"/>
                  <a:gd name="T6" fmla="*/ 0 w 213"/>
                  <a:gd name="T7" fmla="*/ 16 h 25"/>
                  <a:gd name="T8" fmla="*/ 0 w 213"/>
                  <a:gd name="T9" fmla="*/ 9 h 25"/>
                  <a:gd name="T10" fmla="*/ 8 w 213"/>
                  <a:gd name="T11" fmla="*/ 0 h 25"/>
                  <a:gd name="T12" fmla="*/ 204 w 213"/>
                  <a:gd name="T13" fmla="*/ 0 h 25"/>
                  <a:gd name="T14" fmla="*/ 213 w 213"/>
                  <a:gd name="T15" fmla="*/ 9 h 25"/>
                  <a:gd name="T16" fmla="*/ 213 w 213"/>
                  <a:gd name="T1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5">
                    <a:moveTo>
                      <a:pt x="213" y="16"/>
                    </a:moveTo>
                    <a:cubicBezTo>
                      <a:pt x="213" y="21"/>
                      <a:pt x="209" y="25"/>
                      <a:pt x="204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25"/>
                      <a:pt x="0" y="21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9" y="0"/>
                      <a:pt x="213" y="4"/>
                      <a:pt x="213" y="9"/>
                    </a:cubicBezTo>
                    <a:lnTo>
                      <a:pt x="213" y="16"/>
                    </a:lnTo>
                    <a:close/>
                  </a:path>
                </a:pathLst>
              </a:cu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5" name="ïṡḻï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15A9DF-A138-4F58-87A5-155F3F061401}"/>
                  </a:ext>
                </a:extLst>
              </p:cNvPr>
              <p:cNvSpPr/>
              <p:nvPr/>
            </p:nvSpPr>
            <p:spPr bwMode="auto">
              <a:xfrm>
                <a:off x="3704" y="1523"/>
                <a:ext cx="16" cy="9"/>
              </a:xfrm>
              <a:custGeom>
                <a:avLst/>
                <a:gdLst>
                  <a:gd name="T0" fmla="*/ 19 w 19"/>
                  <a:gd name="T1" fmla="*/ 5 h 11"/>
                  <a:gd name="T2" fmla="*/ 13 w 19"/>
                  <a:gd name="T3" fmla="*/ 11 h 11"/>
                  <a:gd name="T4" fmla="*/ 6 w 19"/>
                  <a:gd name="T5" fmla="*/ 11 h 11"/>
                  <a:gd name="T6" fmla="*/ 0 w 19"/>
                  <a:gd name="T7" fmla="*/ 5 h 11"/>
                  <a:gd name="T8" fmla="*/ 6 w 19"/>
                  <a:gd name="T9" fmla="*/ 0 h 11"/>
                  <a:gd name="T10" fmla="*/ 13 w 19"/>
                  <a:gd name="T11" fmla="*/ 0 h 11"/>
                  <a:gd name="T12" fmla="*/ 19 w 19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9" y="5"/>
                    </a:moveTo>
                    <a:cubicBezTo>
                      <a:pt x="19" y="8"/>
                      <a:pt x="16" y="11"/>
                      <a:pt x="13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6" name="í$1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F17908E-CC43-4A91-88C3-D02C6909193E}"/>
                  </a:ext>
                </a:extLst>
              </p:cNvPr>
              <p:cNvSpPr/>
              <p:nvPr/>
            </p:nvSpPr>
            <p:spPr bwMode="auto">
              <a:xfrm>
                <a:off x="3721" y="1523"/>
                <a:ext cx="15" cy="9"/>
              </a:xfrm>
              <a:custGeom>
                <a:avLst/>
                <a:gdLst>
                  <a:gd name="T0" fmla="*/ 19 w 19"/>
                  <a:gd name="T1" fmla="*/ 5 h 11"/>
                  <a:gd name="T2" fmla="*/ 13 w 19"/>
                  <a:gd name="T3" fmla="*/ 11 h 11"/>
                  <a:gd name="T4" fmla="*/ 6 w 19"/>
                  <a:gd name="T5" fmla="*/ 11 h 11"/>
                  <a:gd name="T6" fmla="*/ 0 w 19"/>
                  <a:gd name="T7" fmla="*/ 5 h 11"/>
                  <a:gd name="T8" fmla="*/ 6 w 19"/>
                  <a:gd name="T9" fmla="*/ 0 h 11"/>
                  <a:gd name="T10" fmla="*/ 13 w 19"/>
                  <a:gd name="T11" fmla="*/ 0 h 11"/>
                  <a:gd name="T12" fmla="*/ 19 w 19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9" y="5"/>
                    </a:moveTo>
                    <a:cubicBezTo>
                      <a:pt x="19" y="8"/>
                      <a:pt x="16" y="11"/>
                      <a:pt x="13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7" name="ïŝḷ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ECFC10-5F06-427F-8ECF-4F5917B7C5B9}"/>
                  </a:ext>
                </a:extLst>
              </p:cNvPr>
              <p:cNvSpPr/>
              <p:nvPr/>
            </p:nvSpPr>
            <p:spPr bwMode="auto">
              <a:xfrm>
                <a:off x="3739" y="1523"/>
                <a:ext cx="14" cy="9"/>
              </a:xfrm>
              <a:custGeom>
                <a:avLst/>
                <a:gdLst>
                  <a:gd name="T0" fmla="*/ 18 w 18"/>
                  <a:gd name="T1" fmla="*/ 5 h 11"/>
                  <a:gd name="T2" fmla="*/ 13 w 18"/>
                  <a:gd name="T3" fmla="*/ 11 h 11"/>
                  <a:gd name="T4" fmla="*/ 5 w 18"/>
                  <a:gd name="T5" fmla="*/ 11 h 11"/>
                  <a:gd name="T6" fmla="*/ 0 w 18"/>
                  <a:gd name="T7" fmla="*/ 5 h 11"/>
                  <a:gd name="T8" fmla="*/ 5 w 18"/>
                  <a:gd name="T9" fmla="*/ 0 h 11"/>
                  <a:gd name="T10" fmla="*/ 13 w 18"/>
                  <a:gd name="T11" fmla="*/ 0 h 11"/>
                  <a:gd name="T12" fmla="*/ 18 w 18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1">
                    <a:moveTo>
                      <a:pt x="18" y="5"/>
                    </a:moveTo>
                    <a:cubicBezTo>
                      <a:pt x="18" y="8"/>
                      <a:pt x="16" y="11"/>
                      <a:pt x="1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2"/>
                      <a:pt x="18" y="5"/>
                    </a:cubicBezTo>
                    <a:close/>
                  </a:path>
                </a:pathLst>
              </a:custGeom>
              <a:solidFill>
                <a:srgbClr val="D5ECFC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8" name="íšḻi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BBC682C-8D26-4C2E-9836-DF1AC2D083AA}"/>
                  </a:ext>
                </a:extLst>
              </p:cNvPr>
              <p:cNvSpPr/>
              <p:nvPr/>
            </p:nvSpPr>
            <p:spPr bwMode="auto">
              <a:xfrm>
                <a:off x="3712" y="1546"/>
                <a:ext cx="144" cy="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9" name="í$ḻ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B18B98-F7C6-4118-B97B-A06704654E78}"/>
                  </a:ext>
                </a:extLst>
              </p:cNvPr>
              <p:cNvSpPr/>
              <p:nvPr/>
            </p:nvSpPr>
            <p:spPr bwMode="auto">
              <a:xfrm>
                <a:off x="3724" y="1558"/>
                <a:ext cx="29" cy="7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0" name="îŝ1î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AACCAA-948C-40FB-85E1-7E824DAD82EF}"/>
                  </a:ext>
                </a:extLst>
              </p:cNvPr>
              <p:cNvSpPr/>
              <p:nvPr/>
            </p:nvSpPr>
            <p:spPr bwMode="auto">
              <a:xfrm>
                <a:off x="3724" y="1577"/>
                <a:ext cx="49" cy="7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1" name="išḻî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CF6EF5-D63E-4DF9-9FAF-13405094018C}"/>
                  </a:ext>
                </a:extLst>
              </p:cNvPr>
              <p:cNvSpPr/>
              <p:nvPr/>
            </p:nvSpPr>
            <p:spPr bwMode="auto">
              <a:xfrm>
                <a:off x="3724" y="1595"/>
                <a:ext cx="29" cy="6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2" name="ï$ľ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3380B5-E858-497A-9DBC-BEB865F0C4F2}"/>
                  </a:ext>
                </a:extLst>
              </p:cNvPr>
              <p:cNvSpPr/>
              <p:nvPr/>
            </p:nvSpPr>
            <p:spPr bwMode="auto">
              <a:xfrm>
                <a:off x="3764" y="1595"/>
                <a:ext cx="41" cy="6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3" name="iṣḻî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48614C5-49F4-422D-B5FF-3818448DFBB5}"/>
                  </a:ext>
                </a:extLst>
              </p:cNvPr>
              <p:cNvSpPr/>
              <p:nvPr/>
            </p:nvSpPr>
            <p:spPr bwMode="auto">
              <a:xfrm>
                <a:off x="3784" y="1577"/>
                <a:ext cx="31" cy="7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4" name="ïṧlï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6189B26-4DE4-4879-9E66-6EEF4DD38C28}"/>
                  </a:ext>
                </a:extLst>
              </p:cNvPr>
              <p:cNvSpPr/>
              <p:nvPr/>
            </p:nvSpPr>
            <p:spPr bwMode="auto">
              <a:xfrm>
                <a:off x="3823" y="1577"/>
                <a:ext cx="23" cy="7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5" name="ïṣḻï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5207F8A-C636-49DB-B73E-4496D566AEE8}"/>
                  </a:ext>
                </a:extLst>
              </p:cNvPr>
              <p:cNvSpPr/>
              <p:nvPr/>
            </p:nvSpPr>
            <p:spPr bwMode="auto">
              <a:xfrm>
                <a:off x="3805" y="1587"/>
                <a:ext cx="14" cy="3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6" name="ïsḷ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532BC46-3836-4AE1-ACFE-C9599E90053D}"/>
                  </a:ext>
                </a:extLst>
              </p:cNvPr>
              <p:cNvSpPr/>
              <p:nvPr/>
            </p:nvSpPr>
            <p:spPr bwMode="auto">
              <a:xfrm>
                <a:off x="3805" y="1606"/>
                <a:ext cx="14" cy="3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7" name="íṧľ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373C7CA-F180-4B3B-8FE2-85A4A2808054}"/>
                  </a:ext>
                </a:extLst>
              </p:cNvPr>
              <p:cNvSpPr/>
              <p:nvPr/>
            </p:nvSpPr>
            <p:spPr bwMode="auto">
              <a:xfrm>
                <a:off x="3810" y="1589"/>
                <a:ext cx="4" cy="19"/>
              </a:xfrm>
              <a:prstGeom prst="rect">
                <a:avLst/>
              </a:pr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8" name="îsḻi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CB4A26-4F69-42C6-BBF1-054F2FA827D1}"/>
                  </a:ext>
                </a:extLst>
              </p:cNvPr>
              <p:cNvSpPr/>
              <p:nvPr/>
            </p:nvSpPr>
            <p:spPr bwMode="auto">
              <a:xfrm>
                <a:off x="2930" y="1158"/>
                <a:ext cx="260" cy="160"/>
              </a:xfrm>
              <a:custGeom>
                <a:avLst/>
                <a:gdLst>
                  <a:gd name="T0" fmla="*/ 226 w 260"/>
                  <a:gd name="T1" fmla="*/ 160 h 160"/>
                  <a:gd name="T2" fmla="*/ 131 w 260"/>
                  <a:gd name="T3" fmla="*/ 160 h 160"/>
                  <a:gd name="T4" fmla="*/ 0 w 260"/>
                  <a:gd name="T5" fmla="*/ 160 h 160"/>
                  <a:gd name="T6" fmla="*/ 0 w 260"/>
                  <a:gd name="T7" fmla="*/ 0 h 160"/>
                  <a:gd name="T8" fmla="*/ 131 w 260"/>
                  <a:gd name="T9" fmla="*/ 0 h 160"/>
                  <a:gd name="T10" fmla="*/ 260 w 260"/>
                  <a:gd name="T11" fmla="*/ 0 h 160"/>
                  <a:gd name="T12" fmla="*/ 260 w 260"/>
                  <a:gd name="T13" fmla="*/ 119 h 160"/>
                  <a:gd name="T14" fmla="*/ 260 w 260"/>
                  <a:gd name="T15" fmla="*/ 160 h 160"/>
                  <a:gd name="T16" fmla="*/ 226 w 260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160">
                    <a:moveTo>
                      <a:pt x="226" y="160"/>
                    </a:moveTo>
                    <a:lnTo>
                      <a:pt x="131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60" y="0"/>
                    </a:lnTo>
                    <a:lnTo>
                      <a:pt x="260" y="119"/>
                    </a:lnTo>
                    <a:lnTo>
                      <a:pt x="260" y="160"/>
                    </a:lnTo>
                    <a:lnTo>
                      <a:pt x="226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9" name="işľ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94E7A8A-B607-471D-BD66-D26309B9C8E3}"/>
                  </a:ext>
                </a:extLst>
              </p:cNvPr>
              <p:cNvSpPr/>
              <p:nvPr/>
            </p:nvSpPr>
            <p:spPr bwMode="auto">
              <a:xfrm>
                <a:off x="2926" y="1154"/>
                <a:ext cx="270" cy="168"/>
              </a:xfrm>
              <a:custGeom>
                <a:avLst/>
                <a:gdLst>
                  <a:gd name="T0" fmla="*/ 331 w 338"/>
                  <a:gd name="T1" fmla="*/ 212 h 212"/>
                  <a:gd name="T2" fmla="*/ 6 w 338"/>
                  <a:gd name="T3" fmla="*/ 212 h 212"/>
                  <a:gd name="T4" fmla="*/ 0 w 338"/>
                  <a:gd name="T5" fmla="*/ 206 h 212"/>
                  <a:gd name="T6" fmla="*/ 0 w 338"/>
                  <a:gd name="T7" fmla="*/ 6 h 212"/>
                  <a:gd name="T8" fmla="*/ 6 w 338"/>
                  <a:gd name="T9" fmla="*/ 0 h 212"/>
                  <a:gd name="T10" fmla="*/ 331 w 338"/>
                  <a:gd name="T11" fmla="*/ 0 h 212"/>
                  <a:gd name="T12" fmla="*/ 338 w 338"/>
                  <a:gd name="T13" fmla="*/ 6 h 212"/>
                  <a:gd name="T14" fmla="*/ 338 w 338"/>
                  <a:gd name="T15" fmla="*/ 206 h 212"/>
                  <a:gd name="T16" fmla="*/ 331 w 338"/>
                  <a:gd name="T17" fmla="*/ 212 h 212"/>
                  <a:gd name="T18" fmla="*/ 12 w 338"/>
                  <a:gd name="T19" fmla="*/ 200 h 212"/>
                  <a:gd name="T20" fmla="*/ 325 w 338"/>
                  <a:gd name="T21" fmla="*/ 200 h 212"/>
                  <a:gd name="T22" fmla="*/ 325 w 338"/>
                  <a:gd name="T23" fmla="*/ 13 h 212"/>
                  <a:gd name="T24" fmla="*/ 12 w 338"/>
                  <a:gd name="T25" fmla="*/ 13 h 212"/>
                  <a:gd name="T26" fmla="*/ 12 w 338"/>
                  <a:gd name="T27" fmla="*/ 2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8" h="212">
                    <a:moveTo>
                      <a:pt x="331" y="212"/>
                    </a:moveTo>
                    <a:cubicBezTo>
                      <a:pt x="6" y="212"/>
                      <a:pt x="6" y="212"/>
                      <a:pt x="6" y="212"/>
                    </a:cubicBezTo>
                    <a:cubicBezTo>
                      <a:pt x="3" y="212"/>
                      <a:pt x="0" y="209"/>
                      <a:pt x="0" y="20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5" y="0"/>
                      <a:pt x="338" y="3"/>
                      <a:pt x="338" y="6"/>
                    </a:cubicBezTo>
                    <a:cubicBezTo>
                      <a:pt x="338" y="206"/>
                      <a:pt x="338" y="206"/>
                      <a:pt x="338" y="206"/>
                    </a:cubicBezTo>
                    <a:cubicBezTo>
                      <a:pt x="338" y="209"/>
                      <a:pt x="335" y="212"/>
                      <a:pt x="331" y="212"/>
                    </a:cubicBezTo>
                    <a:close/>
                    <a:moveTo>
                      <a:pt x="12" y="200"/>
                    </a:move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13"/>
                      <a:pt x="325" y="13"/>
                      <a:pt x="325" y="13"/>
                    </a:cubicBezTo>
                    <a:cubicBezTo>
                      <a:pt x="12" y="13"/>
                      <a:pt x="12" y="13"/>
                      <a:pt x="12" y="13"/>
                    </a:cubicBezTo>
                    <a:lnTo>
                      <a:pt x="12" y="200"/>
                    </a:ln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" name="i$l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683A18D-1C0A-49CD-8B43-B2A598025BDB}"/>
                  </a:ext>
                </a:extLst>
              </p:cNvPr>
              <p:cNvSpPr/>
              <p:nvPr/>
            </p:nvSpPr>
            <p:spPr bwMode="auto">
              <a:xfrm>
                <a:off x="2946" y="117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4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" name="îṧlí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3B4D73-8AE6-45FB-8416-CB5649CDA20E}"/>
                  </a:ext>
                </a:extLst>
              </p:cNvPr>
              <p:cNvSpPr/>
              <p:nvPr/>
            </p:nvSpPr>
            <p:spPr bwMode="auto">
              <a:xfrm>
                <a:off x="2946" y="119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4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" name="ïš1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C672E6-12FF-4911-BC51-179D617E7B48}"/>
                  </a:ext>
                </a:extLst>
              </p:cNvPr>
              <p:cNvSpPr/>
              <p:nvPr/>
            </p:nvSpPr>
            <p:spPr bwMode="auto">
              <a:xfrm>
                <a:off x="2946" y="124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3" name="íṩlí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E8976C7-E035-4831-ADAA-5CDA3D1F53B7}"/>
                  </a:ext>
                </a:extLst>
              </p:cNvPr>
              <p:cNvSpPr/>
              <p:nvPr/>
            </p:nvSpPr>
            <p:spPr bwMode="auto">
              <a:xfrm>
                <a:off x="2946" y="1263"/>
                <a:ext cx="93" cy="4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4" name="íṣ1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0DC5AC-8AF9-45B0-A5BC-1FFB26236693}"/>
                  </a:ext>
                </a:extLst>
              </p:cNvPr>
              <p:cNvSpPr/>
              <p:nvPr/>
            </p:nvSpPr>
            <p:spPr bwMode="auto">
              <a:xfrm>
                <a:off x="2946" y="1213"/>
                <a:ext cx="93" cy="4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5" name="îṣl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9F4A5CA-ACC7-4931-8801-EDD4108F3BDD}"/>
                  </a:ext>
                </a:extLst>
              </p:cNvPr>
              <p:cNvSpPr/>
              <p:nvPr/>
            </p:nvSpPr>
            <p:spPr bwMode="auto">
              <a:xfrm>
                <a:off x="2946" y="122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6" name="iṧḻ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DA3CC6F-8360-4F67-9164-C1FFDE152A23}"/>
                  </a:ext>
                </a:extLst>
              </p:cNvPr>
              <p:cNvSpPr/>
              <p:nvPr/>
            </p:nvSpPr>
            <p:spPr bwMode="auto">
              <a:xfrm>
                <a:off x="2946" y="127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7" name="îṩḷ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8C5F07-4A6C-4E3A-96E9-3AECC2C79896}"/>
                  </a:ext>
                </a:extLst>
              </p:cNvPr>
              <p:cNvSpPr/>
              <p:nvPr/>
            </p:nvSpPr>
            <p:spPr bwMode="auto">
              <a:xfrm>
                <a:off x="2946" y="129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îṥḷï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AC76657-E5E6-463C-8D30-42E158FCD906}"/>
                  </a:ext>
                </a:extLst>
              </p:cNvPr>
              <p:cNvSpPr/>
              <p:nvPr/>
            </p:nvSpPr>
            <p:spPr bwMode="auto">
              <a:xfrm>
                <a:off x="3077" y="117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4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ŝ1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CF734E4-3BD3-478E-8C7B-D2BEDD62ECB3}"/>
                  </a:ext>
                </a:extLst>
              </p:cNvPr>
              <p:cNvSpPr/>
              <p:nvPr/>
            </p:nvSpPr>
            <p:spPr bwMode="auto">
              <a:xfrm>
                <a:off x="3077" y="119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4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îṩ1i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DF87D01-630A-406D-AE55-510068C058F7}"/>
                  </a:ext>
                </a:extLst>
              </p:cNvPr>
              <p:cNvSpPr/>
              <p:nvPr/>
            </p:nvSpPr>
            <p:spPr bwMode="auto">
              <a:xfrm>
                <a:off x="3077" y="124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1" name="iṡļî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C8E67A5-94CE-4853-95D1-002E19A3791E}"/>
                  </a:ext>
                </a:extLst>
              </p:cNvPr>
              <p:cNvSpPr/>
              <p:nvPr/>
            </p:nvSpPr>
            <p:spPr bwMode="auto">
              <a:xfrm>
                <a:off x="3077" y="1263"/>
                <a:ext cx="93" cy="4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2" name="îṣḷ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3800E1-8631-4C77-ABA2-94D3B15529E7}"/>
                  </a:ext>
                </a:extLst>
              </p:cNvPr>
              <p:cNvSpPr/>
              <p:nvPr/>
            </p:nvSpPr>
            <p:spPr bwMode="auto">
              <a:xfrm>
                <a:off x="3077" y="1213"/>
                <a:ext cx="93" cy="4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3" name="îṣľî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EA32F3-3E91-472C-83F3-4463ECED1EE7}"/>
                  </a:ext>
                </a:extLst>
              </p:cNvPr>
              <p:cNvSpPr/>
              <p:nvPr/>
            </p:nvSpPr>
            <p:spPr bwMode="auto">
              <a:xfrm>
                <a:off x="3077" y="122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4" name="íṣḷ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BE7255-00A9-43D0-9622-A890D33853F6}"/>
                  </a:ext>
                </a:extLst>
              </p:cNvPr>
              <p:cNvSpPr/>
              <p:nvPr/>
            </p:nvSpPr>
            <p:spPr bwMode="auto">
              <a:xfrm>
                <a:off x="3077" y="1279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5" name="í$ľï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3D8A1E8-1B03-4B4A-A37D-30DDC2C93C31}"/>
                  </a:ext>
                </a:extLst>
              </p:cNvPr>
              <p:cNvSpPr/>
              <p:nvPr/>
            </p:nvSpPr>
            <p:spPr bwMode="auto">
              <a:xfrm>
                <a:off x="3077" y="1296"/>
                <a:ext cx="93" cy="5"/>
              </a:xfrm>
              <a:custGeom>
                <a:avLst/>
                <a:gdLst>
                  <a:gd name="T0" fmla="*/ 113 w 116"/>
                  <a:gd name="T1" fmla="*/ 6 h 6"/>
                  <a:gd name="T2" fmla="*/ 3 w 116"/>
                  <a:gd name="T3" fmla="*/ 6 h 6"/>
                  <a:gd name="T4" fmla="*/ 0 w 116"/>
                  <a:gd name="T5" fmla="*/ 3 h 6"/>
                  <a:gd name="T6" fmla="*/ 3 w 116"/>
                  <a:gd name="T7" fmla="*/ 0 h 6"/>
                  <a:gd name="T8" fmla="*/ 113 w 116"/>
                  <a:gd name="T9" fmla="*/ 0 h 6"/>
                  <a:gd name="T10" fmla="*/ 116 w 116"/>
                  <a:gd name="T11" fmla="*/ 3 h 6"/>
                  <a:gd name="T12" fmla="*/ 113 w 1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6">
                    <a:moveTo>
                      <a:pt x="11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6" y="1"/>
                      <a:pt x="116" y="3"/>
                    </a:cubicBezTo>
                    <a:cubicBezTo>
                      <a:pt x="116" y="5"/>
                      <a:pt x="114" y="6"/>
                      <a:pt x="113" y="6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îṥḻi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E2866-BCBB-4FDA-976C-ED1DE60D33F7}"/>
                  </a:ext>
                </a:extLst>
              </p:cNvPr>
              <p:cNvSpPr/>
              <p:nvPr/>
            </p:nvSpPr>
            <p:spPr bwMode="auto">
              <a:xfrm>
                <a:off x="3056" y="1154"/>
                <a:ext cx="11" cy="157"/>
              </a:xfrm>
              <a:custGeom>
                <a:avLst/>
                <a:gdLst>
                  <a:gd name="T0" fmla="*/ 0 w 11"/>
                  <a:gd name="T1" fmla="*/ 0 h 157"/>
                  <a:gd name="T2" fmla="*/ 5 w 11"/>
                  <a:gd name="T3" fmla="*/ 157 h 157"/>
                  <a:gd name="T4" fmla="*/ 11 w 11"/>
                  <a:gd name="T5" fmla="*/ 0 h 157"/>
                  <a:gd name="T6" fmla="*/ 0 w 11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7">
                    <a:moveTo>
                      <a:pt x="0" y="0"/>
                    </a:moveTo>
                    <a:lnTo>
                      <a:pt x="5" y="157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0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işḻ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146981C-6DA6-4C78-9117-F462532EA6C3}"/>
                  </a:ext>
                </a:extLst>
              </p:cNvPr>
              <p:cNvSpPr/>
              <p:nvPr/>
            </p:nvSpPr>
            <p:spPr bwMode="auto">
              <a:xfrm>
                <a:off x="3124" y="1154"/>
                <a:ext cx="15" cy="123"/>
              </a:xfrm>
              <a:custGeom>
                <a:avLst/>
                <a:gdLst>
                  <a:gd name="T0" fmla="*/ 15 w 15"/>
                  <a:gd name="T1" fmla="*/ 123 h 123"/>
                  <a:gd name="T2" fmla="*/ 7 w 15"/>
                  <a:gd name="T3" fmla="*/ 115 h 123"/>
                  <a:gd name="T4" fmla="*/ 0 w 15"/>
                  <a:gd name="T5" fmla="*/ 123 h 123"/>
                  <a:gd name="T6" fmla="*/ 0 w 15"/>
                  <a:gd name="T7" fmla="*/ 0 h 123"/>
                  <a:gd name="T8" fmla="*/ 15 w 15"/>
                  <a:gd name="T9" fmla="*/ 0 h 123"/>
                  <a:gd name="T10" fmla="*/ 15 w 15"/>
                  <a:gd name="T1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3">
                    <a:moveTo>
                      <a:pt x="15" y="123"/>
                    </a:moveTo>
                    <a:lnTo>
                      <a:pt x="7" y="115"/>
                    </a:lnTo>
                    <a:lnTo>
                      <a:pt x="0" y="12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23"/>
                    </a:ln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îśḻí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284E98-4DC9-4320-947A-A5F396210E31}"/>
                  </a:ext>
                </a:extLst>
              </p:cNvPr>
              <p:cNvSpPr/>
              <p:nvPr/>
            </p:nvSpPr>
            <p:spPr bwMode="auto">
              <a:xfrm>
                <a:off x="2888" y="1179"/>
                <a:ext cx="141" cy="217"/>
              </a:xfrm>
              <a:custGeom>
                <a:avLst/>
                <a:gdLst>
                  <a:gd name="T0" fmla="*/ 176 w 176"/>
                  <a:gd name="T1" fmla="*/ 264 h 272"/>
                  <a:gd name="T2" fmla="*/ 168 w 176"/>
                  <a:gd name="T3" fmla="*/ 272 h 272"/>
                  <a:gd name="T4" fmla="*/ 9 w 176"/>
                  <a:gd name="T5" fmla="*/ 272 h 272"/>
                  <a:gd name="T6" fmla="*/ 0 w 176"/>
                  <a:gd name="T7" fmla="*/ 264 h 272"/>
                  <a:gd name="T8" fmla="*/ 0 w 176"/>
                  <a:gd name="T9" fmla="*/ 9 h 272"/>
                  <a:gd name="T10" fmla="*/ 9 w 176"/>
                  <a:gd name="T11" fmla="*/ 0 h 272"/>
                  <a:gd name="T12" fmla="*/ 168 w 176"/>
                  <a:gd name="T13" fmla="*/ 0 h 272"/>
                  <a:gd name="T14" fmla="*/ 176 w 176"/>
                  <a:gd name="T15" fmla="*/ 9 h 272"/>
                  <a:gd name="T16" fmla="*/ 176 w 176"/>
                  <a:gd name="T17" fmla="*/ 26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72">
                    <a:moveTo>
                      <a:pt x="176" y="264"/>
                    </a:moveTo>
                    <a:cubicBezTo>
                      <a:pt x="176" y="268"/>
                      <a:pt x="172" y="272"/>
                      <a:pt x="168" y="272"/>
                    </a:cubicBezTo>
                    <a:cubicBezTo>
                      <a:pt x="9" y="272"/>
                      <a:pt x="9" y="272"/>
                      <a:pt x="9" y="272"/>
                    </a:cubicBezTo>
                    <a:cubicBezTo>
                      <a:pt x="4" y="272"/>
                      <a:pt x="0" y="268"/>
                      <a:pt x="0" y="26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72" y="0"/>
                      <a:pt x="176" y="4"/>
                      <a:pt x="176" y="9"/>
                    </a:cubicBezTo>
                    <a:lnTo>
                      <a:pt x="176" y="264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ïSḻ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EC487DA-3EEE-4F3A-BE36-639D33094923}"/>
                  </a:ext>
                </a:extLst>
              </p:cNvPr>
              <p:cNvSpPr/>
              <p:nvPr/>
            </p:nvSpPr>
            <p:spPr bwMode="auto">
              <a:xfrm>
                <a:off x="2904" y="1196"/>
                <a:ext cx="109" cy="1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ï$ḷi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7711C5-E250-4639-B37C-5750B9166B3D}"/>
                  </a:ext>
                </a:extLst>
              </p:cNvPr>
              <p:cNvSpPr/>
              <p:nvPr/>
            </p:nvSpPr>
            <p:spPr bwMode="auto">
              <a:xfrm>
                <a:off x="2904" y="1196"/>
                <a:ext cx="109" cy="177"/>
              </a:xfrm>
              <a:custGeom>
                <a:avLst/>
                <a:gdLst>
                  <a:gd name="T0" fmla="*/ 109 w 109"/>
                  <a:gd name="T1" fmla="*/ 177 h 177"/>
                  <a:gd name="T2" fmla="*/ 0 w 109"/>
                  <a:gd name="T3" fmla="*/ 177 h 177"/>
                  <a:gd name="T4" fmla="*/ 109 w 109"/>
                  <a:gd name="T5" fmla="*/ 0 h 177"/>
                  <a:gd name="T6" fmla="*/ 109 w 109"/>
                  <a:gd name="T7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77">
                    <a:moveTo>
                      <a:pt x="109" y="177"/>
                    </a:moveTo>
                    <a:lnTo>
                      <a:pt x="0" y="177"/>
                    </a:lnTo>
                    <a:lnTo>
                      <a:pt x="109" y="0"/>
                    </a:lnTo>
                    <a:lnTo>
                      <a:pt x="109" y="177"/>
                    </a:ln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iŝľ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78821CC-DC58-4B3E-8676-C55390B17BA0}"/>
                  </a:ext>
                </a:extLst>
              </p:cNvPr>
              <p:cNvSpPr/>
              <p:nvPr/>
            </p:nvSpPr>
            <p:spPr bwMode="auto">
              <a:xfrm>
                <a:off x="2952" y="1378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ïṥḻî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E78FA-46C5-460D-96C2-98B23B85EE21}"/>
                  </a:ext>
                </a:extLst>
              </p:cNvPr>
              <p:cNvSpPr/>
              <p:nvPr/>
            </p:nvSpPr>
            <p:spPr bwMode="auto">
              <a:xfrm>
                <a:off x="2973" y="1381"/>
                <a:ext cx="20" cy="5"/>
              </a:xfrm>
              <a:custGeom>
                <a:avLst/>
                <a:gdLst>
                  <a:gd name="T0" fmla="*/ 24 w 24"/>
                  <a:gd name="T1" fmla="*/ 3 h 6"/>
                  <a:gd name="T2" fmla="*/ 21 w 24"/>
                  <a:gd name="T3" fmla="*/ 6 h 6"/>
                  <a:gd name="T4" fmla="*/ 3 w 24"/>
                  <a:gd name="T5" fmla="*/ 6 h 6"/>
                  <a:gd name="T6" fmla="*/ 0 w 24"/>
                  <a:gd name="T7" fmla="*/ 3 h 6"/>
                  <a:gd name="T8" fmla="*/ 3 w 24"/>
                  <a:gd name="T9" fmla="*/ 0 h 6"/>
                  <a:gd name="T10" fmla="*/ 21 w 24"/>
                  <a:gd name="T11" fmla="*/ 0 h 6"/>
                  <a:gd name="T12" fmla="*/ 24 w 24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3"/>
                    </a:moveTo>
                    <a:cubicBezTo>
                      <a:pt x="24" y="5"/>
                      <a:pt x="23" y="6"/>
                      <a:pt x="2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2"/>
                      <a:pt x="2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íşlí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2C9E4A-1783-4CA0-A969-22442E530BF0}"/>
                  </a:ext>
                </a:extLst>
              </p:cNvPr>
              <p:cNvSpPr/>
              <p:nvPr/>
            </p:nvSpPr>
            <p:spPr bwMode="auto">
              <a:xfrm>
                <a:off x="2924" y="1381"/>
                <a:ext cx="19" cy="5"/>
              </a:xfrm>
              <a:custGeom>
                <a:avLst/>
                <a:gdLst>
                  <a:gd name="T0" fmla="*/ 24 w 24"/>
                  <a:gd name="T1" fmla="*/ 3 h 6"/>
                  <a:gd name="T2" fmla="*/ 21 w 24"/>
                  <a:gd name="T3" fmla="*/ 6 h 6"/>
                  <a:gd name="T4" fmla="*/ 3 w 24"/>
                  <a:gd name="T5" fmla="*/ 6 h 6"/>
                  <a:gd name="T6" fmla="*/ 0 w 24"/>
                  <a:gd name="T7" fmla="*/ 3 h 6"/>
                  <a:gd name="T8" fmla="*/ 3 w 24"/>
                  <a:gd name="T9" fmla="*/ 0 h 6"/>
                  <a:gd name="T10" fmla="*/ 21 w 24"/>
                  <a:gd name="T11" fmla="*/ 0 h 6"/>
                  <a:gd name="T12" fmla="*/ 24 w 24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24" y="3"/>
                    </a:moveTo>
                    <a:cubicBezTo>
                      <a:pt x="24" y="5"/>
                      <a:pt x="23" y="6"/>
                      <a:pt x="2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2"/>
                      <a:pt x="2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îSḻ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57C100-8D3E-4A79-B674-97CEAC4CB69A}"/>
                  </a:ext>
                </a:extLst>
              </p:cNvPr>
              <p:cNvSpPr/>
              <p:nvPr/>
            </p:nvSpPr>
            <p:spPr bwMode="auto">
              <a:xfrm>
                <a:off x="2962" y="1297"/>
                <a:ext cx="11" cy="15"/>
              </a:xfrm>
              <a:custGeom>
                <a:avLst/>
                <a:gdLst>
                  <a:gd name="T0" fmla="*/ 10 w 14"/>
                  <a:gd name="T1" fmla="*/ 15 h 19"/>
                  <a:gd name="T2" fmla="*/ 3 w 14"/>
                  <a:gd name="T3" fmla="*/ 18 h 19"/>
                  <a:gd name="T4" fmla="*/ 1 w 14"/>
                  <a:gd name="T5" fmla="*/ 11 h 19"/>
                  <a:gd name="T6" fmla="*/ 4 w 14"/>
                  <a:gd name="T7" fmla="*/ 3 h 19"/>
                  <a:gd name="T8" fmla="*/ 10 w 14"/>
                  <a:gd name="T9" fmla="*/ 0 h 19"/>
                  <a:gd name="T10" fmla="*/ 13 w 14"/>
                  <a:gd name="T11" fmla="*/ 7 h 19"/>
                  <a:gd name="T12" fmla="*/ 10 w 14"/>
                  <a:gd name="T1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0" y="15"/>
                    </a:moveTo>
                    <a:cubicBezTo>
                      <a:pt x="9" y="17"/>
                      <a:pt x="6" y="19"/>
                      <a:pt x="3" y="18"/>
                    </a:cubicBezTo>
                    <a:cubicBezTo>
                      <a:pt x="1" y="17"/>
                      <a:pt x="0" y="14"/>
                      <a:pt x="1" y="1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2" y="1"/>
                      <a:pt x="14" y="4"/>
                      <a:pt x="13" y="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5" name="íšḷ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232618-F4D1-4392-A0DF-A101B2BD9E20}"/>
                  </a:ext>
                </a:extLst>
              </p:cNvPr>
              <p:cNvSpPr/>
              <p:nvPr/>
            </p:nvSpPr>
            <p:spPr bwMode="auto">
              <a:xfrm>
                <a:off x="2963" y="1169"/>
                <a:ext cx="60" cy="137"/>
              </a:xfrm>
              <a:custGeom>
                <a:avLst/>
                <a:gdLst>
                  <a:gd name="T0" fmla="*/ 15 w 75"/>
                  <a:gd name="T1" fmla="*/ 167 h 172"/>
                  <a:gd name="T2" fmla="*/ 7 w 75"/>
                  <a:gd name="T3" fmla="*/ 170 h 172"/>
                  <a:gd name="T4" fmla="*/ 5 w 75"/>
                  <a:gd name="T5" fmla="*/ 170 h 172"/>
                  <a:gd name="T6" fmla="*/ 1 w 75"/>
                  <a:gd name="T7" fmla="*/ 162 h 172"/>
                  <a:gd name="T8" fmla="*/ 60 w 75"/>
                  <a:gd name="T9" fmla="*/ 5 h 172"/>
                  <a:gd name="T10" fmla="*/ 68 w 75"/>
                  <a:gd name="T11" fmla="*/ 1 h 172"/>
                  <a:gd name="T12" fmla="*/ 71 w 75"/>
                  <a:gd name="T13" fmla="*/ 2 h 172"/>
                  <a:gd name="T14" fmla="*/ 74 w 75"/>
                  <a:gd name="T15" fmla="*/ 10 h 172"/>
                  <a:gd name="T16" fmla="*/ 15 w 75"/>
                  <a:gd name="T17" fmla="*/ 1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72">
                    <a:moveTo>
                      <a:pt x="15" y="167"/>
                    </a:moveTo>
                    <a:cubicBezTo>
                      <a:pt x="14" y="170"/>
                      <a:pt x="10" y="172"/>
                      <a:pt x="7" y="170"/>
                    </a:cubicBezTo>
                    <a:cubicBezTo>
                      <a:pt x="5" y="170"/>
                      <a:pt x="5" y="170"/>
                      <a:pt x="5" y="170"/>
                    </a:cubicBezTo>
                    <a:cubicBezTo>
                      <a:pt x="1" y="168"/>
                      <a:pt x="0" y="165"/>
                      <a:pt x="1" y="16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2"/>
                      <a:pt x="65" y="0"/>
                      <a:pt x="68" y="1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4" y="4"/>
                      <a:pt x="75" y="7"/>
                      <a:pt x="74" y="10"/>
                    </a:cubicBezTo>
                    <a:lnTo>
                      <a:pt x="15" y="167"/>
                    </a:ln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6" name="işļ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ACB5B7-277B-4FF9-8C1D-909B7E18FE89}"/>
                  </a:ext>
                </a:extLst>
              </p:cNvPr>
              <p:cNvSpPr/>
              <p:nvPr/>
            </p:nvSpPr>
            <p:spPr bwMode="auto">
              <a:xfrm>
                <a:off x="2970" y="1281"/>
                <a:ext cx="7" cy="13"/>
              </a:xfrm>
              <a:custGeom>
                <a:avLst/>
                <a:gdLst>
                  <a:gd name="T0" fmla="*/ 5 w 9"/>
                  <a:gd name="T1" fmla="*/ 14 h 16"/>
                  <a:gd name="T2" fmla="*/ 2 w 9"/>
                  <a:gd name="T3" fmla="*/ 16 h 16"/>
                  <a:gd name="T4" fmla="*/ 0 w 9"/>
                  <a:gd name="T5" fmla="*/ 13 h 16"/>
                  <a:gd name="T6" fmla="*/ 5 w 9"/>
                  <a:gd name="T7" fmla="*/ 2 h 16"/>
                  <a:gd name="T8" fmla="*/ 8 w 9"/>
                  <a:gd name="T9" fmla="*/ 0 h 16"/>
                  <a:gd name="T10" fmla="*/ 9 w 9"/>
                  <a:gd name="T11" fmla="*/ 3 h 16"/>
                  <a:gd name="T12" fmla="*/ 5 w 9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14"/>
                    </a:moveTo>
                    <a:cubicBezTo>
                      <a:pt x="4" y="16"/>
                      <a:pt x="3" y="16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9" y="1"/>
                      <a:pt x="9" y="2"/>
                      <a:pt x="9" y="3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890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7" name="ï$l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E63257-CB07-4E58-AC52-CBD992D9201A}"/>
                  </a:ext>
                </a:extLst>
              </p:cNvPr>
              <p:cNvSpPr/>
              <p:nvPr/>
            </p:nvSpPr>
            <p:spPr bwMode="auto">
              <a:xfrm>
                <a:off x="3374" y="1941"/>
                <a:ext cx="117" cy="181"/>
              </a:xfrm>
              <a:custGeom>
                <a:avLst/>
                <a:gdLst>
                  <a:gd name="T0" fmla="*/ 147 w 147"/>
                  <a:gd name="T1" fmla="*/ 220 h 227"/>
                  <a:gd name="T2" fmla="*/ 140 w 147"/>
                  <a:gd name="T3" fmla="*/ 227 h 227"/>
                  <a:gd name="T4" fmla="*/ 7 w 147"/>
                  <a:gd name="T5" fmla="*/ 227 h 227"/>
                  <a:gd name="T6" fmla="*/ 0 w 147"/>
                  <a:gd name="T7" fmla="*/ 220 h 227"/>
                  <a:gd name="T8" fmla="*/ 0 w 147"/>
                  <a:gd name="T9" fmla="*/ 7 h 227"/>
                  <a:gd name="T10" fmla="*/ 7 w 147"/>
                  <a:gd name="T11" fmla="*/ 0 h 227"/>
                  <a:gd name="T12" fmla="*/ 140 w 147"/>
                  <a:gd name="T13" fmla="*/ 0 h 227"/>
                  <a:gd name="T14" fmla="*/ 147 w 147"/>
                  <a:gd name="T15" fmla="*/ 7 h 227"/>
                  <a:gd name="T16" fmla="*/ 147 w 147"/>
                  <a:gd name="T17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27">
                    <a:moveTo>
                      <a:pt x="147" y="220"/>
                    </a:moveTo>
                    <a:cubicBezTo>
                      <a:pt x="147" y="224"/>
                      <a:pt x="144" y="227"/>
                      <a:pt x="140" y="227"/>
                    </a:cubicBezTo>
                    <a:cubicBezTo>
                      <a:pt x="7" y="227"/>
                      <a:pt x="7" y="227"/>
                      <a:pt x="7" y="227"/>
                    </a:cubicBezTo>
                    <a:cubicBezTo>
                      <a:pt x="3" y="227"/>
                      <a:pt x="0" y="224"/>
                      <a:pt x="0" y="2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4" y="0"/>
                      <a:pt x="147" y="3"/>
                      <a:pt x="147" y="7"/>
                    </a:cubicBezTo>
                    <a:lnTo>
                      <a:pt x="147" y="220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8" name="ïśľ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5B8B99-1D48-4D57-A011-BA4342B7AC86}"/>
                  </a:ext>
                </a:extLst>
              </p:cNvPr>
              <p:cNvSpPr/>
              <p:nvPr/>
            </p:nvSpPr>
            <p:spPr bwMode="auto">
              <a:xfrm>
                <a:off x="3387" y="1955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9" name="ïṩ1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8C475C-2818-4D0F-9F26-E3C61144CF4E}"/>
                  </a:ext>
                </a:extLst>
              </p:cNvPr>
              <p:cNvSpPr/>
              <p:nvPr/>
            </p:nvSpPr>
            <p:spPr bwMode="auto">
              <a:xfrm>
                <a:off x="3427" y="2107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0" name="íṩḷ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751B0DC-A64E-4B26-B86C-A5BBAB728C1C}"/>
                  </a:ext>
                </a:extLst>
              </p:cNvPr>
              <p:cNvSpPr/>
              <p:nvPr/>
            </p:nvSpPr>
            <p:spPr bwMode="auto">
              <a:xfrm>
                <a:off x="3446" y="2110"/>
                <a:ext cx="16" cy="4"/>
              </a:xfrm>
              <a:custGeom>
                <a:avLst/>
                <a:gdLst>
                  <a:gd name="T0" fmla="*/ 20 w 20"/>
                  <a:gd name="T1" fmla="*/ 3 h 5"/>
                  <a:gd name="T2" fmla="*/ 17 w 20"/>
                  <a:gd name="T3" fmla="*/ 5 h 5"/>
                  <a:gd name="T4" fmla="*/ 2 w 20"/>
                  <a:gd name="T5" fmla="*/ 5 h 5"/>
                  <a:gd name="T6" fmla="*/ 0 w 20"/>
                  <a:gd name="T7" fmla="*/ 3 h 5"/>
                  <a:gd name="T8" fmla="*/ 2 w 20"/>
                  <a:gd name="T9" fmla="*/ 0 h 5"/>
                  <a:gd name="T10" fmla="*/ 17 w 20"/>
                  <a:gd name="T11" fmla="*/ 0 h 5"/>
                  <a:gd name="T12" fmla="*/ 20 w 20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20" y="4"/>
                      <a:pt x="19" y="5"/>
                      <a:pt x="17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1" name="íşľî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8CDA38-2E34-4765-A14C-E555112A741E}"/>
                  </a:ext>
                </a:extLst>
              </p:cNvPr>
              <p:cNvSpPr/>
              <p:nvPr/>
            </p:nvSpPr>
            <p:spPr bwMode="auto">
              <a:xfrm>
                <a:off x="3404" y="2110"/>
                <a:ext cx="16" cy="4"/>
              </a:xfrm>
              <a:custGeom>
                <a:avLst/>
                <a:gdLst>
                  <a:gd name="T0" fmla="*/ 20 w 20"/>
                  <a:gd name="T1" fmla="*/ 3 h 5"/>
                  <a:gd name="T2" fmla="*/ 17 w 20"/>
                  <a:gd name="T3" fmla="*/ 5 h 5"/>
                  <a:gd name="T4" fmla="*/ 2 w 20"/>
                  <a:gd name="T5" fmla="*/ 5 h 5"/>
                  <a:gd name="T6" fmla="*/ 0 w 20"/>
                  <a:gd name="T7" fmla="*/ 3 h 5"/>
                  <a:gd name="T8" fmla="*/ 2 w 20"/>
                  <a:gd name="T9" fmla="*/ 0 h 5"/>
                  <a:gd name="T10" fmla="*/ 17 w 20"/>
                  <a:gd name="T11" fmla="*/ 0 h 5"/>
                  <a:gd name="T12" fmla="*/ 20 w 20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20" y="4"/>
                      <a:pt x="19" y="5"/>
                      <a:pt x="17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2" name="ïŝḷí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DA4FB4-5577-44F8-963D-5B15F4DB743F}"/>
                  </a:ext>
                </a:extLst>
              </p:cNvPr>
              <p:cNvSpPr/>
              <p:nvPr/>
            </p:nvSpPr>
            <p:spPr bwMode="auto">
              <a:xfrm>
                <a:off x="3390" y="1975"/>
                <a:ext cx="85" cy="100"/>
              </a:xfrm>
              <a:custGeom>
                <a:avLst/>
                <a:gdLst>
                  <a:gd name="T0" fmla="*/ 107 w 107"/>
                  <a:gd name="T1" fmla="*/ 45 h 125"/>
                  <a:gd name="T2" fmla="*/ 53 w 107"/>
                  <a:gd name="T3" fmla="*/ 0 h 125"/>
                  <a:gd name="T4" fmla="*/ 0 w 107"/>
                  <a:gd name="T5" fmla="*/ 45 h 125"/>
                  <a:gd name="T6" fmla="*/ 53 w 107"/>
                  <a:gd name="T7" fmla="*/ 89 h 125"/>
                  <a:gd name="T8" fmla="*/ 64 w 107"/>
                  <a:gd name="T9" fmla="*/ 88 h 125"/>
                  <a:gd name="T10" fmla="*/ 74 w 107"/>
                  <a:gd name="T11" fmla="*/ 125 h 125"/>
                  <a:gd name="T12" fmla="*/ 79 w 107"/>
                  <a:gd name="T13" fmla="*/ 84 h 125"/>
                  <a:gd name="T14" fmla="*/ 107 w 107"/>
                  <a:gd name="T15" fmla="*/ 4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125">
                    <a:moveTo>
                      <a:pt x="107" y="45"/>
                    </a:moveTo>
                    <a:cubicBezTo>
                      <a:pt x="107" y="20"/>
                      <a:pt x="83" y="0"/>
                      <a:pt x="53" y="0"/>
                    </a:cubicBezTo>
                    <a:cubicBezTo>
                      <a:pt x="24" y="0"/>
                      <a:pt x="0" y="20"/>
                      <a:pt x="0" y="45"/>
                    </a:cubicBezTo>
                    <a:cubicBezTo>
                      <a:pt x="0" y="69"/>
                      <a:pt x="24" y="89"/>
                      <a:pt x="53" y="89"/>
                    </a:cubicBezTo>
                    <a:cubicBezTo>
                      <a:pt x="57" y="89"/>
                      <a:pt x="61" y="89"/>
                      <a:pt x="64" y="88"/>
                    </a:cubicBezTo>
                    <a:cubicBezTo>
                      <a:pt x="70" y="104"/>
                      <a:pt x="74" y="125"/>
                      <a:pt x="74" y="125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96" y="76"/>
                      <a:pt x="107" y="62"/>
                      <a:pt x="107" y="45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3" name="išļi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390B62-A36A-417A-8068-463D19E1DCF2}"/>
                  </a:ext>
                </a:extLst>
              </p:cNvPr>
              <p:cNvSpPr/>
              <p:nvPr/>
            </p:nvSpPr>
            <p:spPr bwMode="auto">
              <a:xfrm>
                <a:off x="3220" y="2004"/>
                <a:ext cx="181" cy="118"/>
              </a:xfrm>
              <a:custGeom>
                <a:avLst/>
                <a:gdLst>
                  <a:gd name="T0" fmla="*/ 7 w 227"/>
                  <a:gd name="T1" fmla="*/ 147 h 147"/>
                  <a:gd name="T2" fmla="*/ 0 w 227"/>
                  <a:gd name="T3" fmla="*/ 140 h 147"/>
                  <a:gd name="T4" fmla="*/ 0 w 227"/>
                  <a:gd name="T5" fmla="*/ 7 h 147"/>
                  <a:gd name="T6" fmla="*/ 7 w 227"/>
                  <a:gd name="T7" fmla="*/ 0 h 147"/>
                  <a:gd name="T8" fmla="*/ 220 w 227"/>
                  <a:gd name="T9" fmla="*/ 0 h 147"/>
                  <a:gd name="T10" fmla="*/ 227 w 227"/>
                  <a:gd name="T11" fmla="*/ 7 h 147"/>
                  <a:gd name="T12" fmla="*/ 227 w 227"/>
                  <a:gd name="T13" fmla="*/ 140 h 147"/>
                  <a:gd name="T14" fmla="*/ 220 w 227"/>
                  <a:gd name="T15" fmla="*/ 147 h 147"/>
                  <a:gd name="T16" fmla="*/ 7 w 227"/>
                  <a:gd name="T1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47">
                    <a:moveTo>
                      <a:pt x="7" y="147"/>
                    </a:moveTo>
                    <a:cubicBezTo>
                      <a:pt x="3" y="147"/>
                      <a:pt x="0" y="144"/>
                      <a:pt x="0" y="14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4" y="0"/>
                      <a:pt x="227" y="3"/>
                      <a:pt x="227" y="7"/>
                    </a:cubicBezTo>
                    <a:cubicBezTo>
                      <a:pt x="227" y="140"/>
                      <a:pt x="227" y="140"/>
                      <a:pt x="227" y="140"/>
                    </a:cubicBezTo>
                    <a:cubicBezTo>
                      <a:pt x="227" y="144"/>
                      <a:pt x="224" y="147"/>
                      <a:pt x="220" y="147"/>
                    </a:cubicBezTo>
                    <a:lnTo>
                      <a:pt x="7" y="147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4" name="îṧľï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34DF5A-2234-4278-A620-3C4B51722C02}"/>
                  </a:ext>
                </a:extLst>
              </p:cNvPr>
              <p:cNvSpPr/>
              <p:nvPr/>
            </p:nvSpPr>
            <p:spPr bwMode="auto">
              <a:xfrm>
                <a:off x="3239" y="2018"/>
                <a:ext cx="148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5" name="íṧļí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8CC0CE-C231-41B0-A705-398F72417F3E}"/>
                  </a:ext>
                </a:extLst>
              </p:cNvPr>
              <p:cNvSpPr/>
              <p:nvPr/>
            </p:nvSpPr>
            <p:spPr bwMode="auto">
              <a:xfrm>
                <a:off x="3224" y="205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6" name="ïṣ1i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3391EBB-A06A-41B0-8C1D-156AF461E8A8}"/>
                  </a:ext>
                </a:extLst>
              </p:cNvPr>
              <p:cNvSpPr/>
              <p:nvPr/>
            </p:nvSpPr>
            <p:spPr bwMode="auto">
              <a:xfrm>
                <a:off x="3228" y="2076"/>
                <a:ext cx="4" cy="16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2 h 20"/>
                  <a:gd name="T6" fmla="*/ 2 w 5"/>
                  <a:gd name="T7" fmla="*/ 0 h 20"/>
                  <a:gd name="T8" fmla="*/ 5 w 5"/>
                  <a:gd name="T9" fmla="*/ 2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7" name="íśḻï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7EE4B4-2B2D-43D6-9185-0BEE8D5B0A8F}"/>
                  </a:ext>
                </a:extLst>
              </p:cNvPr>
              <p:cNvSpPr/>
              <p:nvPr/>
            </p:nvSpPr>
            <p:spPr bwMode="auto">
              <a:xfrm>
                <a:off x="3228" y="2035"/>
                <a:ext cx="4" cy="16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2 h 20"/>
                  <a:gd name="T6" fmla="*/ 2 w 5"/>
                  <a:gd name="T7" fmla="*/ 0 h 20"/>
                  <a:gd name="T8" fmla="*/ 5 w 5"/>
                  <a:gd name="T9" fmla="*/ 2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8" name="íśḻí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896B37-3107-4DBF-B5BC-F34141A8ADF2}"/>
                  </a:ext>
                </a:extLst>
              </p:cNvPr>
              <p:cNvSpPr/>
              <p:nvPr/>
            </p:nvSpPr>
            <p:spPr bwMode="auto">
              <a:xfrm>
                <a:off x="3265" y="2031"/>
                <a:ext cx="98" cy="63"/>
              </a:xfrm>
              <a:custGeom>
                <a:avLst/>
                <a:gdLst>
                  <a:gd name="T0" fmla="*/ 70 w 122"/>
                  <a:gd name="T1" fmla="*/ 0 h 80"/>
                  <a:gd name="T2" fmla="*/ 18 w 122"/>
                  <a:gd name="T3" fmla="*/ 37 h 80"/>
                  <a:gd name="T4" fmla="*/ 26 w 122"/>
                  <a:gd name="T5" fmla="*/ 56 h 80"/>
                  <a:gd name="T6" fmla="*/ 0 w 122"/>
                  <a:gd name="T7" fmla="*/ 80 h 80"/>
                  <a:gd name="T8" fmla="*/ 42 w 122"/>
                  <a:gd name="T9" fmla="*/ 68 h 80"/>
                  <a:gd name="T10" fmla="*/ 70 w 122"/>
                  <a:gd name="T11" fmla="*/ 74 h 80"/>
                  <a:gd name="T12" fmla="*/ 122 w 122"/>
                  <a:gd name="T13" fmla="*/ 37 h 80"/>
                  <a:gd name="T14" fmla="*/ 70 w 122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80">
                    <a:moveTo>
                      <a:pt x="70" y="0"/>
                    </a:moveTo>
                    <a:cubicBezTo>
                      <a:pt x="42" y="0"/>
                      <a:pt x="18" y="17"/>
                      <a:pt x="18" y="37"/>
                    </a:cubicBezTo>
                    <a:cubicBezTo>
                      <a:pt x="18" y="44"/>
                      <a:pt x="21" y="50"/>
                      <a:pt x="26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50" y="71"/>
                      <a:pt x="60" y="74"/>
                      <a:pt x="70" y="74"/>
                    </a:cubicBezTo>
                    <a:cubicBezTo>
                      <a:pt x="99" y="74"/>
                      <a:pt x="122" y="57"/>
                      <a:pt x="122" y="37"/>
                    </a:cubicBezTo>
                    <a:cubicBezTo>
                      <a:pt x="122" y="17"/>
                      <a:pt x="99" y="0"/>
                      <a:pt x="70" y="0"/>
                    </a:cubicBez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9" name="îṡḷi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FD7A55-A16D-4C2B-818F-CA6275104186}"/>
                  </a:ext>
                </a:extLst>
              </p:cNvPr>
              <p:cNvSpPr/>
              <p:nvPr/>
            </p:nvSpPr>
            <p:spPr bwMode="auto">
              <a:xfrm>
                <a:off x="3309" y="2042"/>
                <a:ext cx="24" cy="41"/>
              </a:xfrm>
              <a:custGeom>
                <a:avLst/>
                <a:gdLst>
                  <a:gd name="T0" fmla="*/ 9 w 30"/>
                  <a:gd name="T1" fmla="*/ 36 h 52"/>
                  <a:gd name="T2" fmla="*/ 9 w 30"/>
                  <a:gd name="T3" fmla="*/ 34 h 52"/>
                  <a:gd name="T4" fmla="*/ 11 w 30"/>
                  <a:gd name="T5" fmla="*/ 28 h 52"/>
                  <a:gd name="T6" fmla="*/ 15 w 30"/>
                  <a:gd name="T7" fmla="*/ 22 h 52"/>
                  <a:gd name="T8" fmla="*/ 21 w 30"/>
                  <a:gd name="T9" fmla="*/ 17 h 52"/>
                  <a:gd name="T10" fmla="*/ 22 w 30"/>
                  <a:gd name="T11" fmla="*/ 13 h 52"/>
                  <a:gd name="T12" fmla="*/ 20 w 30"/>
                  <a:gd name="T13" fmla="*/ 9 h 52"/>
                  <a:gd name="T14" fmla="*/ 14 w 30"/>
                  <a:gd name="T15" fmla="*/ 7 h 52"/>
                  <a:gd name="T16" fmla="*/ 8 w 30"/>
                  <a:gd name="T17" fmla="*/ 8 h 52"/>
                  <a:gd name="T18" fmla="*/ 3 w 30"/>
                  <a:gd name="T19" fmla="*/ 10 h 52"/>
                  <a:gd name="T20" fmla="*/ 0 w 30"/>
                  <a:gd name="T21" fmla="*/ 4 h 52"/>
                  <a:gd name="T22" fmla="*/ 15 w 30"/>
                  <a:gd name="T23" fmla="*/ 0 h 52"/>
                  <a:gd name="T24" fmla="*/ 26 w 30"/>
                  <a:gd name="T25" fmla="*/ 4 h 52"/>
                  <a:gd name="T26" fmla="*/ 30 w 30"/>
                  <a:gd name="T27" fmla="*/ 13 h 52"/>
                  <a:gd name="T28" fmla="*/ 29 w 30"/>
                  <a:gd name="T29" fmla="*/ 17 h 52"/>
                  <a:gd name="T30" fmla="*/ 27 w 30"/>
                  <a:gd name="T31" fmla="*/ 21 h 52"/>
                  <a:gd name="T32" fmla="*/ 21 w 30"/>
                  <a:gd name="T33" fmla="*/ 26 h 52"/>
                  <a:gd name="T34" fmla="*/ 17 w 30"/>
                  <a:gd name="T35" fmla="*/ 30 h 52"/>
                  <a:gd name="T36" fmla="*/ 16 w 30"/>
                  <a:gd name="T37" fmla="*/ 35 h 52"/>
                  <a:gd name="T38" fmla="*/ 16 w 30"/>
                  <a:gd name="T39" fmla="*/ 36 h 52"/>
                  <a:gd name="T40" fmla="*/ 9 w 30"/>
                  <a:gd name="T41" fmla="*/ 36 h 52"/>
                  <a:gd name="T42" fmla="*/ 8 w 30"/>
                  <a:gd name="T43" fmla="*/ 47 h 52"/>
                  <a:gd name="T44" fmla="*/ 13 w 30"/>
                  <a:gd name="T45" fmla="*/ 42 h 52"/>
                  <a:gd name="T46" fmla="*/ 17 w 30"/>
                  <a:gd name="T47" fmla="*/ 43 h 52"/>
                  <a:gd name="T48" fmla="*/ 18 w 30"/>
                  <a:gd name="T49" fmla="*/ 47 h 52"/>
                  <a:gd name="T50" fmla="*/ 17 w 30"/>
                  <a:gd name="T51" fmla="*/ 51 h 52"/>
                  <a:gd name="T52" fmla="*/ 13 w 30"/>
                  <a:gd name="T53" fmla="*/ 52 h 52"/>
                  <a:gd name="T54" fmla="*/ 9 w 30"/>
                  <a:gd name="T55" fmla="*/ 51 h 52"/>
                  <a:gd name="T56" fmla="*/ 8 w 30"/>
                  <a:gd name="T5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2">
                    <a:moveTo>
                      <a:pt x="9" y="36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31"/>
                      <a:pt x="10" y="29"/>
                      <a:pt x="11" y="28"/>
                    </a:cubicBezTo>
                    <a:cubicBezTo>
                      <a:pt x="11" y="26"/>
                      <a:pt x="13" y="24"/>
                      <a:pt x="15" y="22"/>
                    </a:cubicBezTo>
                    <a:cubicBezTo>
                      <a:pt x="18" y="20"/>
                      <a:pt x="20" y="19"/>
                      <a:pt x="21" y="17"/>
                    </a:cubicBezTo>
                    <a:cubicBezTo>
                      <a:pt x="22" y="16"/>
                      <a:pt x="22" y="15"/>
                      <a:pt x="22" y="13"/>
                    </a:cubicBezTo>
                    <a:cubicBezTo>
                      <a:pt x="22" y="11"/>
                      <a:pt x="21" y="10"/>
                      <a:pt x="20" y="9"/>
                    </a:cubicBezTo>
                    <a:cubicBezTo>
                      <a:pt x="19" y="8"/>
                      <a:pt x="17" y="7"/>
                      <a:pt x="14" y="7"/>
                    </a:cubicBezTo>
                    <a:cubicBezTo>
                      <a:pt x="12" y="7"/>
                      <a:pt x="10" y="7"/>
                      <a:pt x="8" y="8"/>
                    </a:cubicBezTo>
                    <a:cubicBezTo>
                      <a:pt x="6" y="9"/>
                      <a:pt x="5" y="9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2"/>
                      <a:pt x="10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8" y="6"/>
                      <a:pt x="30" y="9"/>
                      <a:pt x="30" y="13"/>
                    </a:cubicBezTo>
                    <a:cubicBezTo>
                      <a:pt x="30" y="14"/>
                      <a:pt x="29" y="16"/>
                      <a:pt x="29" y="17"/>
                    </a:cubicBezTo>
                    <a:cubicBezTo>
                      <a:pt x="28" y="19"/>
                      <a:pt x="28" y="20"/>
                      <a:pt x="27" y="21"/>
                    </a:cubicBezTo>
                    <a:cubicBezTo>
                      <a:pt x="26" y="22"/>
                      <a:pt x="24" y="24"/>
                      <a:pt x="21" y="26"/>
                    </a:cubicBezTo>
                    <a:cubicBezTo>
                      <a:pt x="19" y="28"/>
                      <a:pt x="18" y="29"/>
                      <a:pt x="17" y="30"/>
                    </a:cubicBezTo>
                    <a:cubicBezTo>
                      <a:pt x="16" y="31"/>
                      <a:pt x="16" y="33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lnTo>
                      <a:pt x="9" y="36"/>
                    </a:lnTo>
                    <a:close/>
                    <a:moveTo>
                      <a:pt x="8" y="47"/>
                    </a:moveTo>
                    <a:cubicBezTo>
                      <a:pt x="8" y="44"/>
                      <a:pt x="9" y="42"/>
                      <a:pt x="13" y="42"/>
                    </a:cubicBezTo>
                    <a:cubicBezTo>
                      <a:pt x="15" y="42"/>
                      <a:pt x="16" y="42"/>
                      <a:pt x="17" y="43"/>
                    </a:cubicBezTo>
                    <a:cubicBezTo>
                      <a:pt x="18" y="44"/>
                      <a:pt x="18" y="45"/>
                      <a:pt x="18" y="47"/>
                    </a:cubicBezTo>
                    <a:cubicBezTo>
                      <a:pt x="18" y="49"/>
                      <a:pt x="18" y="50"/>
                      <a:pt x="17" y="51"/>
                    </a:cubicBezTo>
                    <a:cubicBezTo>
                      <a:pt x="16" y="52"/>
                      <a:pt x="14" y="52"/>
                      <a:pt x="13" y="52"/>
                    </a:cubicBezTo>
                    <a:cubicBezTo>
                      <a:pt x="11" y="52"/>
                      <a:pt x="10" y="52"/>
                      <a:pt x="9" y="51"/>
                    </a:cubicBezTo>
                    <a:cubicBezTo>
                      <a:pt x="8" y="50"/>
                      <a:pt x="8" y="49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0" name="îŝḻ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94F1BBF-F2C1-4F35-B5E6-56491D28B47F}"/>
                  </a:ext>
                </a:extLst>
              </p:cNvPr>
              <p:cNvSpPr/>
              <p:nvPr/>
            </p:nvSpPr>
            <p:spPr bwMode="auto">
              <a:xfrm>
                <a:off x="3428" y="1990"/>
                <a:ext cx="9" cy="41"/>
              </a:xfrm>
              <a:custGeom>
                <a:avLst/>
                <a:gdLst>
                  <a:gd name="T0" fmla="*/ 0 w 11"/>
                  <a:gd name="T1" fmla="*/ 46 h 52"/>
                  <a:gd name="T2" fmla="*/ 2 w 11"/>
                  <a:gd name="T3" fmla="*/ 43 h 52"/>
                  <a:gd name="T4" fmla="*/ 5 w 11"/>
                  <a:gd name="T5" fmla="*/ 41 h 52"/>
                  <a:gd name="T6" fmla="*/ 9 w 11"/>
                  <a:gd name="T7" fmla="*/ 43 h 52"/>
                  <a:gd name="T8" fmla="*/ 11 w 11"/>
                  <a:gd name="T9" fmla="*/ 46 h 52"/>
                  <a:gd name="T10" fmla="*/ 9 w 11"/>
                  <a:gd name="T11" fmla="*/ 50 h 52"/>
                  <a:gd name="T12" fmla="*/ 5 w 11"/>
                  <a:gd name="T13" fmla="*/ 52 h 52"/>
                  <a:gd name="T14" fmla="*/ 2 w 11"/>
                  <a:gd name="T15" fmla="*/ 50 h 52"/>
                  <a:gd name="T16" fmla="*/ 0 w 11"/>
                  <a:gd name="T17" fmla="*/ 46 h 52"/>
                  <a:gd name="T18" fmla="*/ 9 w 11"/>
                  <a:gd name="T19" fmla="*/ 35 h 52"/>
                  <a:gd name="T20" fmla="*/ 3 w 11"/>
                  <a:gd name="T21" fmla="*/ 35 h 52"/>
                  <a:gd name="T22" fmla="*/ 1 w 11"/>
                  <a:gd name="T23" fmla="*/ 0 h 52"/>
                  <a:gd name="T24" fmla="*/ 10 w 11"/>
                  <a:gd name="T25" fmla="*/ 0 h 52"/>
                  <a:gd name="T26" fmla="*/ 9 w 11"/>
                  <a:gd name="T27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52">
                    <a:moveTo>
                      <a:pt x="0" y="46"/>
                    </a:moveTo>
                    <a:cubicBezTo>
                      <a:pt x="0" y="45"/>
                      <a:pt x="1" y="43"/>
                      <a:pt x="2" y="43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7" y="41"/>
                      <a:pt x="8" y="42"/>
                      <a:pt x="9" y="43"/>
                    </a:cubicBezTo>
                    <a:cubicBezTo>
                      <a:pt x="10" y="43"/>
                      <a:pt x="11" y="45"/>
                      <a:pt x="11" y="46"/>
                    </a:cubicBezTo>
                    <a:cubicBezTo>
                      <a:pt x="11" y="48"/>
                      <a:pt x="10" y="49"/>
                      <a:pt x="9" y="50"/>
                    </a:cubicBezTo>
                    <a:cubicBezTo>
                      <a:pt x="8" y="51"/>
                      <a:pt x="7" y="52"/>
                      <a:pt x="5" y="52"/>
                    </a:cubicBezTo>
                    <a:cubicBezTo>
                      <a:pt x="4" y="52"/>
                      <a:pt x="3" y="51"/>
                      <a:pt x="2" y="50"/>
                    </a:cubicBezTo>
                    <a:cubicBezTo>
                      <a:pt x="1" y="49"/>
                      <a:pt x="0" y="48"/>
                      <a:pt x="0" y="46"/>
                    </a:cubicBezTo>
                    <a:close/>
                    <a:moveTo>
                      <a:pt x="9" y="35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iṩļ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73C72B6-18B7-4F75-8190-5617D1C41D1F}"/>
                  </a:ext>
                </a:extLst>
              </p:cNvPr>
              <p:cNvSpPr/>
              <p:nvPr/>
            </p:nvSpPr>
            <p:spPr bwMode="auto">
              <a:xfrm>
                <a:off x="3596" y="1139"/>
                <a:ext cx="228" cy="148"/>
              </a:xfrm>
              <a:custGeom>
                <a:avLst/>
                <a:gdLst>
                  <a:gd name="T0" fmla="*/ 9 w 286"/>
                  <a:gd name="T1" fmla="*/ 186 h 186"/>
                  <a:gd name="T2" fmla="*/ 0 w 286"/>
                  <a:gd name="T3" fmla="*/ 176 h 186"/>
                  <a:gd name="T4" fmla="*/ 0 w 286"/>
                  <a:gd name="T5" fmla="*/ 9 h 186"/>
                  <a:gd name="T6" fmla="*/ 9 w 286"/>
                  <a:gd name="T7" fmla="*/ 0 h 186"/>
                  <a:gd name="T8" fmla="*/ 276 w 286"/>
                  <a:gd name="T9" fmla="*/ 0 h 186"/>
                  <a:gd name="T10" fmla="*/ 286 w 286"/>
                  <a:gd name="T11" fmla="*/ 9 h 186"/>
                  <a:gd name="T12" fmla="*/ 286 w 286"/>
                  <a:gd name="T13" fmla="*/ 176 h 186"/>
                  <a:gd name="T14" fmla="*/ 276 w 286"/>
                  <a:gd name="T15" fmla="*/ 186 h 186"/>
                  <a:gd name="T16" fmla="*/ 9 w 286"/>
                  <a:gd name="T1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186">
                    <a:moveTo>
                      <a:pt x="9" y="186"/>
                    </a:moveTo>
                    <a:cubicBezTo>
                      <a:pt x="4" y="186"/>
                      <a:pt x="0" y="182"/>
                      <a:pt x="0" y="17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1" y="0"/>
                      <a:pt x="286" y="4"/>
                      <a:pt x="286" y="9"/>
                    </a:cubicBezTo>
                    <a:cubicBezTo>
                      <a:pt x="286" y="176"/>
                      <a:pt x="286" y="176"/>
                      <a:pt x="286" y="176"/>
                    </a:cubicBezTo>
                    <a:cubicBezTo>
                      <a:pt x="286" y="182"/>
                      <a:pt x="281" y="186"/>
                      <a:pt x="276" y="186"/>
                    </a:cubicBez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ïSļi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D9C4EE4-106C-425F-AC2E-206E27245A60}"/>
                  </a:ext>
                </a:extLst>
              </p:cNvPr>
              <p:cNvSpPr/>
              <p:nvPr/>
            </p:nvSpPr>
            <p:spPr bwMode="auto">
              <a:xfrm>
                <a:off x="3619" y="1157"/>
                <a:ext cx="188" cy="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ïṧ1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722D99-CB87-4FCD-BB61-76F1717F830D}"/>
                  </a:ext>
                </a:extLst>
              </p:cNvPr>
              <p:cNvSpPr/>
              <p:nvPr/>
            </p:nvSpPr>
            <p:spPr bwMode="auto">
              <a:xfrm>
                <a:off x="3601" y="1207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ïSļï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ADF3B1-B059-46AE-96D8-761330F3CB47}"/>
                  </a:ext>
                </a:extLst>
              </p:cNvPr>
              <p:cNvSpPr/>
              <p:nvPr/>
            </p:nvSpPr>
            <p:spPr bwMode="auto">
              <a:xfrm>
                <a:off x="3605" y="1229"/>
                <a:ext cx="5" cy="20"/>
              </a:xfrm>
              <a:custGeom>
                <a:avLst/>
                <a:gdLst>
                  <a:gd name="T0" fmla="*/ 3 w 6"/>
                  <a:gd name="T1" fmla="*/ 25 h 25"/>
                  <a:gd name="T2" fmla="*/ 0 w 6"/>
                  <a:gd name="T3" fmla="*/ 22 h 25"/>
                  <a:gd name="T4" fmla="*/ 0 w 6"/>
                  <a:gd name="T5" fmla="*/ 3 h 25"/>
                  <a:gd name="T6" fmla="*/ 3 w 6"/>
                  <a:gd name="T7" fmla="*/ 0 h 25"/>
                  <a:gd name="T8" fmla="*/ 6 w 6"/>
                  <a:gd name="T9" fmla="*/ 3 h 25"/>
                  <a:gd name="T10" fmla="*/ 6 w 6"/>
                  <a:gd name="T11" fmla="*/ 22 h 25"/>
                  <a:gd name="T12" fmla="*/ 3 w 6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2"/>
                      <a:pt x="6" y="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5" y="25"/>
                      <a:pt x="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iš1î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D8F080C-9843-46FB-82C1-DE6229B24A5D}"/>
                  </a:ext>
                </a:extLst>
              </p:cNvPr>
              <p:cNvSpPr/>
              <p:nvPr/>
            </p:nvSpPr>
            <p:spPr bwMode="auto">
              <a:xfrm>
                <a:off x="3605" y="1177"/>
                <a:ext cx="5" cy="20"/>
              </a:xfrm>
              <a:custGeom>
                <a:avLst/>
                <a:gdLst>
                  <a:gd name="T0" fmla="*/ 3 w 6"/>
                  <a:gd name="T1" fmla="*/ 25 h 25"/>
                  <a:gd name="T2" fmla="*/ 0 w 6"/>
                  <a:gd name="T3" fmla="*/ 22 h 25"/>
                  <a:gd name="T4" fmla="*/ 0 w 6"/>
                  <a:gd name="T5" fmla="*/ 3 h 25"/>
                  <a:gd name="T6" fmla="*/ 3 w 6"/>
                  <a:gd name="T7" fmla="*/ 0 h 25"/>
                  <a:gd name="T8" fmla="*/ 6 w 6"/>
                  <a:gd name="T9" fmla="*/ 3 h 25"/>
                  <a:gd name="T10" fmla="*/ 6 w 6"/>
                  <a:gd name="T11" fmla="*/ 22 h 25"/>
                  <a:gd name="T12" fmla="*/ 3 w 6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5">
                    <a:moveTo>
                      <a:pt x="3" y="25"/>
                    </a:moveTo>
                    <a:cubicBezTo>
                      <a:pt x="1" y="25"/>
                      <a:pt x="0" y="23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5"/>
                      <a:pt x="3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îŝ1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997CEA5-E2A9-489A-849F-0A08137752A9}"/>
                  </a:ext>
                </a:extLst>
              </p:cNvPr>
              <p:cNvSpPr/>
              <p:nvPr/>
            </p:nvSpPr>
            <p:spPr bwMode="auto">
              <a:xfrm>
                <a:off x="3629" y="1168"/>
                <a:ext cx="166" cy="88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iṡḷ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0557FD-AEA1-49CC-BE19-A5260056E7A8}"/>
                  </a:ext>
                </a:extLst>
              </p:cNvPr>
              <p:cNvSpPr/>
              <p:nvPr/>
            </p:nvSpPr>
            <p:spPr bwMode="auto">
              <a:xfrm>
                <a:off x="3661" y="1168"/>
                <a:ext cx="102" cy="88"/>
              </a:xfrm>
              <a:custGeom>
                <a:avLst/>
                <a:gdLst>
                  <a:gd name="T0" fmla="*/ 26 w 128"/>
                  <a:gd name="T1" fmla="*/ 0 h 110"/>
                  <a:gd name="T2" fmla="*/ 9 w 128"/>
                  <a:gd name="T3" fmla="*/ 34 h 110"/>
                  <a:gd name="T4" fmla="*/ 11 w 128"/>
                  <a:gd name="T5" fmla="*/ 48 h 110"/>
                  <a:gd name="T6" fmla="*/ 0 w 128"/>
                  <a:gd name="T7" fmla="*/ 64 h 110"/>
                  <a:gd name="T8" fmla="*/ 7 w 128"/>
                  <a:gd name="T9" fmla="*/ 70 h 110"/>
                  <a:gd name="T10" fmla="*/ 5 w 128"/>
                  <a:gd name="T11" fmla="*/ 76 h 110"/>
                  <a:gd name="T12" fmla="*/ 8 w 128"/>
                  <a:gd name="T13" fmla="*/ 78 h 110"/>
                  <a:gd name="T14" fmla="*/ 7 w 128"/>
                  <a:gd name="T15" fmla="*/ 82 h 110"/>
                  <a:gd name="T16" fmla="*/ 9 w 128"/>
                  <a:gd name="T17" fmla="*/ 86 h 110"/>
                  <a:gd name="T18" fmla="*/ 18 w 128"/>
                  <a:gd name="T19" fmla="*/ 100 h 110"/>
                  <a:gd name="T20" fmla="*/ 35 w 128"/>
                  <a:gd name="T21" fmla="*/ 107 h 110"/>
                  <a:gd name="T22" fmla="*/ 35 w 128"/>
                  <a:gd name="T23" fmla="*/ 110 h 110"/>
                  <a:gd name="T24" fmla="*/ 83 w 128"/>
                  <a:gd name="T25" fmla="*/ 110 h 110"/>
                  <a:gd name="T26" fmla="*/ 90 w 128"/>
                  <a:gd name="T27" fmla="*/ 86 h 110"/>
                  <a:gd name="T28" fmla="*/ 91 w 128"/>
                  <a:gd name="T29" fmla="*/ 0 h 110"/>
                  <a:gd name="T30" fmla="*/ 26 w 128"/>
                  <a:gd name="T3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10">
                    <a:moveTo>
                      <a:pt x="26" y="0"/>
                    </a:moveTo>
                    <a:cubicBezTo>
                      <a:pt x="17" y="7"/>
                      <a:pt x="5" y="21"/>
                      <a:pt x="9" y="34"/>
                    </a:cubicBezTo>
                    <a:cubicBezTo>
                      <a:pt x="9" y="41"/>
                      <a:pt x="12" y="42"/>
                      <a:pt x="11" y="48"/>
                    </a:cubicBezTo>
                    <a:cubicBezTo>
                      <a:pt x="9" y="54"/>
                      <a:pt x="0" y="60"/>
                      <a:pt x="0" y="64"/>
                    </a:cubicBezTo>
                    <a:cubicBezTo>
                      <a:pt x="0" y="67"/>
                      <a:pt x="6" y="69"/>
                      <a:pt x="7" y="70"/>
                    </a:cubicBezTo>
                    <a:cubicBezTo>
                      <a:pt x="9" y="71"/>
                      <a:pt x="5" y="75"/>
                      <a:pt x="5" y="76"/>
                    </a:cubicBezTo>
                    <a:cubicBezTo>
                      <a:pt x="5" y="78"/>
                      <a:pt x="8" y="78"/>
                      <a:pt x="8" y="78"/>
                    </a:cubicBezTo>
                    <a:cubicBezTo>
                      <a:pt x="7" y="79"/>
                      <a:pt x="6" y="81"/>
                      <a:pt x="7" y="82"/>
                    </a:cubicBezTo>
                    <a:cubicBezTo>
                      <a:pt x="7" y="84"/>
                      <a:pt x="10" y="83"/>
                      <a:pt x="9" y="86"/>
                    </a:cubicBezTo>
                    <a:cubicBezTo>
                      <a:pt x="9" y="89"/>
                      <a:pt x="7" y="98"/>
                      <a:pt x="18" y="100"/>
                    </a:cubicBezTo>
                    <a:cubicBezTo>
                      <a:pt x="29" y="101"/>
                      <a:pt x="33" y="100"/>
                      <a:pt x="35" y="107"/>
                    </a:cubicBezTo>
                    <a:cubicBezTo>
                      <a:pt x="35" y="108"/>
                      <a:pt x="35" y="109"/>
                      <a:pt x="35" y="110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3" y="102"/>
                      <a:pt x="84" y="94"/>
                      <a:pt x="90" y="86"/>
                    </a:cubicBezTo>
                    <a:cubicBezTo>
                      <a:pt x="104" y="68"/>
                      <a:pt x="128" y="20"/>
                      <a:pt x="91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iṡļ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EA3BBBE-6859-40E2-9B74-9AEF4BDFDEE1}"/>
                  </a:ext>
                </a:extLst>
              </p:cNvPr>
              <p:cNvSpPr/>
              <p:nvPr/>
            </p:nvSpPr>
            <p:spPr bwMode="auto">
              <a:xfrm>
                <a:off x="3684" y="1156"/>
                <a:ext cx="64" cy="59"/>
              </a:xfrm>
              <a:custGeom>
                <a:avLst/>
                <a:gdLst>
                  <a:gd name="T0" fmla="*/ 3 w 80"/>
                  <a:gd name="T1" fmla="*/ 28 h 74"/>
                  <a:gd name="T2" fmla="*/ 17 w 80"/>
                  <a:gd name="T3" fmla="*/ 44 h 74"/>
                  <a:gd name="T4" fmla="*/ 58 w 80"/>
                  <a:gd name="T5" fmla="*/ 69 h 74"/>
                  <a:gd name="T6" fmla="*/ 75 w 80"/>
                  <a:gd name="T7" fmla="*/ 40 h 74"/>
                  <a:gd name="T8" fmla="*/ 3 w 80"/>
                  <a:gd name="T9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3" y="28"/>
                    </a:moveTo>
                    <a:cubicBezTo>
                      <a:pt x="3" y="28"/>
                      <a:pt x="0" y="34"/>
                      <a:pt x="17" y="44"/>
                    </a:cubicBezTo>
                    <a:cubicBezTo>
                      <a:pt x="33" y="53"/>
                      <a:pt x="52" y="64"/>
                      <a:pt x="58" y="69"/>
                    </a:cubicBezTo>
                    <a:cubicBezTo>
                      <a:pt x="63" y="74"/>
                      <a:pt x="80" y="59"/>
                      <a:pt x="75" y="40"/>
                    </a:cubicBezTo>
                    <a:cubicBezTo>
                      <a:pt x="70" y="20"/>
                      <a:pt x="19" y="0"/>
                      <a:pt x="3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íS1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648031-CA0A-4ABA-B022-D240E0D105D7}"/>
                  </a:ext>
                </a:extLst>
              </p:cNvPr>
              <p:cNvSpPr/>
              <p:nvPr/>
            </p:nvSpPr>
            <p:spPr bwMode="auto">
              <a:xfrm>
                <a:off x="3702" y="1186"/>
                <a:ext cx="30" cy="36"/>
              </a:xfrm>
              <a:custGeom>
                <a:avLst/>
                <a:gdLst>
                  <a:gd name="T0" fmla="*/ 35 w 37"/>
                  <a:gd name="T1" fmla="*/ 21 h 45"/>
                  <a:gd name="T2" fmla="*/ 7 w 37"/>
                  <a:gd name="T3" fmla="*/ 1 h 45"/>
                  <a:gd name="T4" fmla="*/ 4 w 37"/>
                  <a:gd name="T5" fmla="*/ 0 h 45"/>
                  <a:gd name="T6" fmla="*/ 2 w 37"/>
                  <a:gd name="T7" fmla="*/ 1 h 45"/>
                  <a:gd name="T8" fmla="*/ 0 w 37"/>
                  <a:gd name="T9" fmla="*/ 5 h 45"/>
                  <a:gd name="T10" fmla="*/ 0 w 37"/>
                  <a:gd name="T11" fmla="*/ 41 h 45"/>
                  <a:gd name="T12" fmla="*/ 2 w 37"/>
                  <a:gd name="T13" fmla="*/ 45 h 45"/>
                  <a:gd name="T14" fmla="*/ 4 w 37"/>
                  <a:gd name="T15" fmla="*/ 45 h 45"/>
                  <a:gd name="T16" fmla="*/ 7 w 37"/>
                  <a:gd name="T17" fmla="*/ 45 h 45"/>
                  <a:gd name="T18" fmla="*/ 35 w 37"/>
                  <a:gd name="T19" fmla="*/ 28 h 45"/>
                  <a:gd name="T20" fmla="*/ 37 w 37"/>
                  <a:gd name="T21" fmla="*/ 25 h 45"/>
                  <a:gd name="T22" fmla="*/ 35 w 37"/>
                  <a:gd name="T23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5">
                    <a:moveTo>
                      <a:pt x="35" y="2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4"/>
                      <a:pt x="2" y="45"/>
                    </a:cubicBezTo>
                    <a:cubicBezTo>
                      <a:pt x="3" y="45"/>
                      <a:pt x="3" y="45"/>
                      <a:pt x="4" y="45"/>
                    </a:cubicBezTo>
                    <a:cubicBezTo>
                      <a:pt x="5" y="45"/>
                      <a:pt x="6" y="45"/>
                      <a:pt x="7" y="45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6" y="28"/>
                      <a:pt x="37" y="26"/>
                      <a:pt x="37" y="25"/>
                    </a:cubicBezTo>
                    <a:cubicBezTo>
                      <a:pt x="37" y="23"/>
                      <a:pt x="36" y="21"/>
                      <a:pt x="35" y="21"/>
                    </a:cubicBez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isḷ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33EC8EF-9EFA-4A23-BE2E-7B063BFAE06C}"/>
                  </a:ext>
                </a:extLst>
              </p:cNvPr>
              <p:cNvSpPr/>
              <p:nvPr/>
            </p:nvSpPr>
            <p:spPr bwMode="auto">
              <a:xfrm rot="4684225">
                <a:off x="2839" y="719"/>
                <a:ext cx="124" cy="142"/>
              </a:xfrm>
              <a:custGeom>
                <a:avLst/>
                <a:gdLst>
                  <a:gd name="T0" fmla="*/ 127 w 128"/>
                  <a:gd name="T1" fmla="*/ 129 h 217"/>
                  <a:gd name="T2" fmla="*/ 128 w 128"/>
                  <a:gd name="T3" fmla="*/ 154 h 217"/>
                  <a:gd name="T4" fmla="*/ 126 w 128"/>
                  <a:gd name="T5" fmla="*/ 168 h 217"/>
                  <a:gd name="T6" fmla="*/ 114 w 128"/>
                  <a:gd name="T7" fmla="*/ 210 h 217"/>
                  <a:gd name="T8" fmla="*/ 108 w 128"/>
                  <a:gd name="T9" fmla="*/ 216 h 217"/>
                  <a:gd name="T10" fmla="*/ 22 w 128"/>
                  <a:gd name="T11" fmla="*/ 215 h 217"/>
                  <a:gd name="T12" fmla="*/ 17 w 128"/>
                  <a:gd name="T13" fmla="*/ 206 h 217"/>
                  <a:gd name="T14" fmla="*/ 2 w 128"/>
                  <a:gd name="T15" fmla="*/ 146 h 217"/>
                  <a:gd name="T16" fmla="*/ 1 w 128"/>
                  <a:gd name="T17" fmla="*/ 142 h 217"/>
                  <a:gd name="T18" fmla="*/ 1 w 128"/>
                  <a:gd name="T19" fmla="*/ 142 h 217"/>
                  <a:gd name="T20" fmla="*/ 1 w 128"/>
                  <a:gd name="T21" fmla="*/ 141 h 217"/>
                  <a:gd name="T22" fmla="*/ 3 w 128"/>
                  <a:gd name="T23" fmla="*/ 91 h 217"/>
                  <a:gd name="T24" fmla="*/ 11 w 128"/>
                  <a:gd name="T25" fmla="*/ 87 h 217"/>
                  <a:gd name="T26" fmla="*/ 20 w 128"/>
                  <a:gd name="T27" fmla="*/ 105 h 217"/>
                  <a:gd name="T28" fmla="*/ 23 w 128"/>
                  <a:gd name="T29" fmla="*/ 109 h 217"/>
                  <a:gd name="T30" fmla="*/ 25 w 128"/>
                  <a:gd name="T31" fmla="*/ 110 h 217"/>
                  <a:gd name="T32" fmla="*/ 28 w 128"/>
                  <a:gd name="T33" fmla="*/ 109 h 217"/>
                  <a:gd name="T34" fmla="*/ 30 w 128"/>
                  <a:gd name="T35" fmla="*/ 105 h 217"/>
                  <a:gd name="T36" fmla="*/ 39 w 128"/>
                  <a:gd name="T37" fmla="*/ 0 h 217"/>
                  <a:gd name="T38" fmla="*/ 50 w 128"/>
                  <a:gd name="T39" fmla="*/ 105 h 217"/>
                  <a:gd name="T40" fmla="*/ 54 w 128"/>
                  <a:gd name="T41" fmla="*/ 109 h 217"/>
                  <a:gd name="T42" fmla="*/ 58 w 128"/>
                  <a:gd name="T43" fmla="*/ 109 h 217"/>
                  <a:gd name="T44" fmla="*/ 60 w 128"/>
                  <a:gd name="T45" fmla="*/ 105 h 217"/>
                  <a:gd name="T46" fmla="*/ 69 w 128"/>
                  <a:gd name="T47" fmla="*/ 63 h 217"/>
                  <a:gd name="T48" fmla="*/ 79 w 128"/>
                  <a:gd name="T49" fmla="*/ 105 h 217"/>
                  <a:gd name="T50" fmla="*/ 84 w 128"/>
                  <a:gd name="T51" fmla="*/ 109 h 217"/>
                  <a:gd name="T52" fmla="*/ 88 w 128"/>
                  <a:gd name="T53" fmla="*/ 104 h 217"/>
                  <a:gd name="T54" fmla="*/ 97 w 128"/>
                  <a:gd name="T55" fmla="*/ 76 h 217"/>
                  <a:gd name="T56" fmla="*/ 107 w 128"/>
                  <a:gd name="T57" fmla="*/ 104 h 217"/>
                  <a:gd name="T58" fmla="*/ 112 w 128"/>
                  <a:gd name="T59" fmla="*/ 109 h 217"/>
                  <a:gd name="T60" fmla="*/ 116 w 128"/>
                  <a:gd name="T61" fmla="*/ 105 h 217"/>
                  <a:gd name="T62" fmla="*/ 116 w 128"/>
                  <a:gd name="T63" fmla="*/ 91 h 217"/>
                  <a:gd name="T64" fmla="*/ 127 w 128"/>
                  <a:gd name="T65" fmla="*/ 91 h 217"/>
                  <a:gd name="T66" fmla="*/ 127 w 128"/>
                  <a:gd name="T67" fmla="*/ 10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217">
                    <a:moveTo>
                      <a:pt x="127" y="128"/>
                    </a:move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8" y="152"/>
                      <a:pt x="128" y="152"/>
                      <a:pt x="128" y="152"/>
                    </a:cubicBezTo>
                    <a:cubicBezTo>
                      <a:pt x="128" y="153"/>
                      <a:pt x="128" y="153"/>
                      <a:pt x="128" y="154"/>
                    </a:cubicBezTo>
                    <a:cubicBezTo>
                      <a:pt x="128" y="156"/>
                      <a:pt x="127" y="159"/>
                      <a:pt x="127" y="163"/>
                    </a:cubicBezTo>
                    <a:cubicBezTo>
                      <a:pt x="127" y="164"/>
                      <a:pt x="127" y="166"/>
                      <a:pt x="126" y="168"/>
                    </a:cubicBezTo>
                    <a:cubicBezTo>
                      <a:pt x="124" y="180"/>
                      <a:pt x="120" y="195"/>
                      <a:pt x="116" y="205"/>
                    </a:cubicBezTo>
                    <a:cubicBezTo>
                      <a:pt x="116" y="206"/>
                      <a:pt x="115" y="208"/>
                      <a:pt x="114" y="210"/>
                    </a:cubicBezTo>
                    <a:cubicBezTo>
                      <a:pt x="113" y="212"/>
                      <a:pt x="112" y="213"/>
                      <a:pt x="111" y="214"/>
                    </a:cubicBezTo>
                    <a:cubicBezTo>
                      <a:pt x="110" y="216"/>
                      <a:pt x="109" y="216"/>
                      <a:pt x="108" y="216"/>
                    </a:cubicBezTo>
                    <a:cubicBezTo>
                      <a:pt x="24" y="217"/>
                      <a:pt x="24" y="217"/>
                      <a:pt x="24" y="217"/>
                    </a:cubicBezTo>
                    <a:cubicBezTo>
                      <a:pt x="24" y="217"/>
                      <a:pt x="23" y="217"/>
                      <a:pt x="22" y="215"/>
                    </a:cubicBezTo>
                    <a:cubicBezTo>
                      <a:pt x="21" y="214"/>
                      <a:pt x="20" y="213"/>
                      <a:pt x="19" y="211"/>
                    </a:cubicBezTo>
                    <a:cubicBezTo>
                      <a:pt x="18" y="209"/>
                      <a:pt x="18" y="208"/>
                      <a:pt x="17" y="206"/>
                    </a:cubicBezTo>
                    <a:cubicBezTo>
                      <a:pt x="11" y="192"/>
                      <a:pt x="5" y="168"/>
                      <a:pt x="2" y="152"/>
                    </a:cubicBezTo>
                    <a:cubicBezTo>
                      <a:pt x="2" y="150"/>
                      <a:pt x="2" y="148"/>
                      <a:pt x="2" y="146"/>
                    </a:cubicBezTo>
                    <a:cubicBezTo>
                      <a:pt x="2" y="145"/>
                      <a:pt x="1" y="144"/>
                      <a:pt x="1" y="143"/>
                    </a:cubicBezTo>
                    <a:cubicBezTo>
                      <a:pt x="1" y="143"/>
                      <a:pt x="1" y="143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2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6"/>
                      <a:pt x="1" y="93"/>
                      <a:pt x="3" y="91"/>
                    </a:cubicBezTo>
                    <a:cubicBezTo>
                      <a:pt x="5" y="89"/>
                      <a:pt x="7" y="87"/>
                      <a:pt x="10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5" y="87"/>
                      <a:pt x="18" y="89"/>
                      <a:pt x="20" y="92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6"/>
                      <a:pt x="20" y="107"/>
                      <a:pt x="21" y="107"/>
                    </a:cubicBezTo>
                    <a:cubicBezTo>
                      <a:pt x="21" y="108"/>
                      <a:pt x="22" y="109"/>
                      <a:pt x="23" y="109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3" y="110"/>
                      <a:pt x="24" y="110"/>
                      <a:pt x="25" y="110"/>
                    </a:cubicBezTo>
                    <a:cubicBezTo>
                      <a:pt x="26" y="110"/>
                      <a:pt x="26" y="110"/>
                      <a:pt x="27" y="11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9" y="108"/>
                      <a:pt x="30" y="107"/>
                      <a:pt x="30" y="105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5"/>
                      <a:pt x="33" y="0"/>
                      <a:pt x="39" y="0"/>
                    </a:cubicBezTo>
                    <a:cubicBezTo>
                      <a:pt x="45" y="0"/>
                      <a:pt x="49" y="4"/>
                      <a:pt x="49" y="10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7"/>
                      <a:pt x="51" y="108"/>
                      <a:pt x="53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9"/>
                      <a:pt x="55" y="110"/>
                      <a:pt x="55" y="110"/>
                    </a:cubicBezTo>
                    <a:cubicBezTo>
                      <a:pt x="56" y="110"/>
                      <a:pt x="57" y="109"/>
                      <a:pt x="58" y="109"/>
                    </a:cubicBezTo>
                    <a:cubicBezTo>
                      <a:pt x="59" y="108"/>
                      <a:pt x="59" y="108"/>
                      <a:pt x="60" y="107"/>
                    </a:cubicBezTo>
                    <a:cubicBezTo>
                      <a:pt x="60" y="106"/>
                      <a:pt x="60" y="106"/>
                      <a:pt x="60" y="105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67"/>
                      <a:pt x="64" y="63"/>
                      <a:pt x="69" y="63"/>
                    </a:cubicBezTo>
                    <a:cubicBezTo>
                      <a:pt x="74" y="63"/>
                      <a:pt x="78" y="67"/>
                      <a:pt x="78" y="72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9" y="106"/>
                      <a:pt x="80" y="108"/>
                      <a:pt x="81" y="108"/>
                    </a:cubicBezTo>
                    <a:cubicBezTo>
                      <a:pt x="82" y="109"/>
                      <a:pt x="82" y="109"/>
                      <a:pt x="84" y="109"/>
                    </a:cubicBezTo>
                    <a:cubicBezTo>
                      <a:pt x="84" y="109"/>
                      <a:pt x="85" y="109"/>
                      <a:pt x="86" y="108"/>
                    </a:cubicBezTo>
                    <a:cubicBezTo>
                      <a:pt x="87" y="107"/>
                      <a:pt x="88" y="106"/>
                      <a:pt x="88" y="104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81"/>
                      <a:pt x="92" y="76"/>
                      <a:pt x="97" y="76"/>
                    </a:cubicBezTo>
                    <a:cubicBezTo>
                      <a:pt x="102" y="76"/>
                      <a:pt x="106" y="80"/>
                      <a:pt x="107" y="86"/>
                    </a:cubicBezTo>
                    <a:cubicBezTo>
                      <a:pt x="107" y="104"/>
                      <a:pt x="107" y="104"/>
                      <a:pt x="107" y="104"/>
                    </a:cubicBezTo>
                    <a:cubicBezTo>
                      <a:pt x="107" y="106"/>
                      <a:pt x="108" y="108"/>
                      <a:pt x="109" y="108"/>
                    </a:cubicBezTo>
                    <a:cubicBezTo>
                      <a:pt x="110" y="109"/>
                      <a:pt x="111" y="109"/>
                      <a:pt x="112" y="109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4" y="109"/>
                      <a:pt x="116" y="107"/>
                      <a:pt x="116" y="105"/>
                    </a:cubicBezTo>
                    <a:cubicBezTo>
                      <a:pt x="116" y="105"/>
                      <a:pt x="116" y="104"/>
                      <a:pt x="116" y="104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88"/>
                      <a:pt x="119" y="86"/>
                      <a:pt x="122" y="86"/>
                    </a:cubicBezTo>
                    <a:cubicBezTo>
                      <a:pt x="125" y="86"/>
                      <a:pt x="127" y="88"/>
                      <a:pt x="127" y="91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7" y="106"/>
                      <a:pt x="127" y="106"/>
                      <a:pt x="127" y="106"/>
                    </a:cubicBezTo>
                    <a:lnTo>
                      <a:pt x="127" y="1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ïśḷ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05F6358-3988-44BA-B1E3-977D79256B13}"/>
                  </a:ext>
                </a:extLst>
              </p:cNvPr>
              <p:cNvSpPr/>
              <p:nvPr/>
            </p:nvSpPr>
            <p:spPr bwMode="auto">
              <a:xfrm>
                <a:off x="3692" y="1369"/>
                <a:ext cx="92" cy="36"/>
              </a:xfrm>
              <a:custGeom>
                <a:avLst/>
                <a:gdLst>
                  <a:gd name="T0" fmla="*/ 116 w 116"/>
                  <a:gd name="T1" fmla="*/ 35 h 45"/>
                  <a:gd name="T2" fmla="*/ 107 w 116"/>
                  <a:gd name="T3" fmla="*/ 44 h 45"/>
                  <a:gd name="T4" fmla="*/ 10 w 116"/>
                  <a:gd name="T5" fmla="*/ 45 h 45"/>
                  <a:gd name="T6" fmla="*/ 0 w 116"/>
                  <a:gd name="T7" fmla="*/ 36 h 45"/>
                  <a:gd name="T8" fmla="*/ 0 w 116"/>
                  <a:gd name="T9" fmla="*/ 11 h 45"/>
                  <a:gd name="T10" fmla="*/ 9 w 116"/>
                  <a:gd name="T11" fmla="*/ 2 h 45"/>
                  <a:gd name="T12" fmla="*/ 106 w 116"/>
                  <a:gd name="T13" fmla="*/ 1 h 45"/>
                  <a:gd name="T14" fmla="*/ 116 w 116"/>
                  <a:gd name="T15" fmla="*/ 10 h 45"/>
                  <a:gd name="T16" fmla="*/ 116 w 116"/>
                  <a:gd name="T17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5">
                    <a:moveTo>
                      <a:pt x="116" y="35"/>
                    </a:moveTo>
                    <a:cubicBezTo>
                      <a:pt x="116" y="40"/>
                      <a:pt x="112" y="44"/>
                      <a:pt x="107" y="4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5" y="45"/>
                      <a:pt x="0" y="41"/>
                      <a:pt x="0" y="3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2"/>
                      <a:pt x="9" y="2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11" y="0"/>
                      <a:pt x="116" y="5"/>
                      <a:pt x="116" y="10"/>
                    </a:cubicBez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îŝḻ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23C683-B8E6-4CE0-923C-5E017B3E52F0}"/>
                  </a:ext>
                </a:extLst>
              </p:cNvPr>
              <p:cNvSpPr/>
              <p:nvPr/>
            </p:nvSpPr>
            <p:spPr bwMode="auto">
              <a:xfrm>
                <a:off x="3710" y="1202"/>
                <a:ext cx="11" cy="15"/>
              </a:xfrm>
              <a:custGeom>
                <a:avLst/>
                <a:gdLst>
                  <a:gd name="T0" fmla="*/ 14 w 14"/>
                  <a:gd name="T1" fmla="*/ 7 h 18"/>
                  <a:gd name="T2" fmla="*/ 14 w 14"/>
                  <a:gd name="T3" fmla="*/ 11 h 18"/>
                  <a:gd name="T4" fmla="*/ 7 w 14"/>
                  <a:gd name="T5" fmla="*/ 18 h 18"/>
                  <a:gd name="T6" fmla="*/ 0 w 14"/>
                  <a:gd name="T7" fmla="*/ 11 h 18"/>
                  <a:gd name="T8" fmla="*/ 0 w 14"/>
                  <a:gd name="T9" fmla="*/ 7 h 18"/>
                  <a:gd name="T10" fmla="*/ 7 w 14"/>
                  <a:gd name="T11" fmla="*/ 0 h 18"/>
                  <a:gd name="T12" fmla="*/ 14 w 14"/>
                  <a:gd name="T1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14" y="7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4"/>
                      <a:pt x="11" y="18"/>
                      <a:pt x="7" y="18"/>
                    </a:cubicBezTo>
                    <a:cubicBezTo>
                      <a:pt x="3" y="18"/>
                      <a:pt x="0" y="15"/>
                      <a:pt x="0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iSļí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7D0A09-F202-4393-856B-E40E5ECF00A5}"/>
                  </a:ext>
                </a:extLst>
              </p:cNvPr>
              <p:cNvSpPr/>
              <p:nvPr/>
            </p:nvSpPr>
            <p:spPr bwMode="auto">
              <a:xfrm>
                <a:off x="2746" y="1467"/>
                <a:ext cx="200" cy="200"/>
              </a:xfrm>
              <a:custGeom>
                <a:avLst/>
                <a:gdLst>
                  <a:gd name="T0" fmla="*/ 0 w 251"/>
                  <a:gd name="T1" fmla="*/ 126 h 251"/>
                  <a:gd name="T2" fmla="*/ 251 w 251"/>
                  <a:gd name="T3" fmla="*/ 126 h 251"/>
                  <a:gd name="T4" fmla="*/ 183 w 251"/>
                  <a:gd name="T5" fmla="*/ 171 h 251"/>
                  <a:gd name="T6" fmla="*/ 239 w 251"/>
                  <a:gd name="T7" fmla="*/ 132 h 251"/>
                  <a:gd name="T8" fmla="*/ 183 w 251"/>
                  <a:gd name="T9" fmla="*/ 171 h 251"/>
                  <a:gd name="T10" fmla="*/ 13 w 251"/>
                  <a:gd name="T11" fmla="*/ 132 h 251"/>
                  <a:gd name="T12" fmla="*/ 70 w 251"/>
                  <a:gd name="T13" fmla="*/ 170 h 251"/>
                  <a:gd name="T14" fmla="*/ 69 w 251"/>
                  <a:gd name="T15" fmla="*/ 86 h 251"/>
                  <a:gd name="T16" fmla="*/ 13 w 251"/>
                  <a:gd name="T17" fmla="*/ 120 h 251"/>
                  <a:gd name="T18" fmla="*/ 69 w 251"/>
                  <a:gd name="T19" fmla="*/ 86 h 251"/>
                  <a:gd name="T20" fmla="*/ 174 w 251"/>
                  <a:gd name="T21" fmla="*/ 90 h 251"/>
                  <a:gd name="T22" fmla="*/ 133 w 251"/>
                  <a:gd name="T23" fmla="*/ 120 h 251"/>
                  <a:gd name="T24" fmla="*/ 133 w 251"/>
                  <a:gd name="T25" fmla="*/ 87 h 251"/>
                  <a:gd name="T26" fmla="*/ 171 w 251"/>
                  <a:gd name="T27" fmla="*/ 78 h 251"/>
                  <a:gd name="T28" fmla="*/ 121 w 251"/>
                  <a:gd name="T29" fmla="*/ 22 h 251"/>
                  <a:gd name="T30" fmla="*/ 84 w 251"/>
                  <a:gd name="T31" fmla="*/ 80 h 251"/>
                  <a:gd name="T32" fmla="*/ 121 w 251"/>
                  <a:gd name="T33" fmla="*/ 99 h 251"/>
                  <a:gd name="T34" fmla="*/ 76 w 251"/>
                  <a:gd name="T35" fmla="*/ 120 h 251"/>
                  <a:gd name="T36" fmla="*/ 121 w 251"/>
                  <a:gd name="T37" fmla="*/ 99 h 251"/>
                  <a:gd name="T38" fmla="*/ 121 w 251"/>
                  <a:gd name="T39" fmla="*/ 132 h 251"/>
                  <a:gd name="T40" fmla="*/ 81 w 251"/>
                  <a:gd name="T41" fmla="*/ 165 h 251"/>
                  <a:gd name="T42" fmla="*/ 121 w 251"/>
                  <a:gd name="T43" fmla="*/ 169 h 251"/>
                  <a:gd name="T44" fmla="*/ 84 w 251"/>
                  <a:gd name="T45" fmla="*/ 177 h 251"/>
                  <a:gd name="T46" fmla="*/ 133 w 251"/>
                  <a:gd name="T47" fmla="*/ 229 h 251"/>
                  <a:gd name="T48" fmla="*/ 168 w 251"/>
                  <a:gd name="T49" fmla="*/ 177 h 251"/>
                  <a:gd name="T50" fmla="*/ 133 w 251"/>
                  <a:gd name="T51" fmla="*/ 157 h 251"/>
                  <a:gd name="T52" fmla="*/ 178 w 251"/>
                  <a:gd name="T53" fmla="*/ 132 h 251"/>
                  <a:gd name="T54" fmla="*/ 133 w 251"/>
                  <a:gd name="T55" fmla="*/ 157 h 251"/>
                  <a:gd name="T56" fmla="*/ 185 w 251"/>
                  <a:gd name="T57" fmla="*/ 84 h 251"/>
                  <a:gd name="T58" fmla="*/ 239 w 251"/>
                  <a:gd name="T59" fmla="*/ 120 h 251"/>
                  <a:gd name="T60" fmla="*/ 210 w 251"/>
                  <a:gd name="T61" fmla="*/ 50 h 251"/>
                  <a:gd name="T62" fmla="*/ 146 w 251"/>
                  <a:gd name="T63" fmla="*/ 14 h 251"/>
                  <a:gd name="T64" fmla="*/ 113 w 251"/>
                  <a:gd name="T65" fmla="*/ 13 h 251"/>
                  <a:gd name="T66" fmla="*/ 42 w 251"/>
                  <a:gd name="T67" fmla="*/ 50 h 251"/>
                  <a:gd name="T68" fmla="*/ 44 w 251"/>
                  <a:gd name="T69" fmla="*/ 204 h 251"/>
                  <a:gd name="T70" fmla="*/ 108 w 251"/>
                  <a:gd name="T71" fmla="*/ 238 h 251"/>
                  <a:gd name="T72" fmla="*/ 141 w 251"/>
                  <a:gd name="T73" fmla="*/ 238 h 251"/>
                  <a:gd name="T74" fmla="*/ 208 w 251"/>
                  <a:gd name="T75" fmla="*/ 20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1" h="251">
                    <a:moveTo>
                      <a:pt x="126" y="0"/>
                    </a:moveTo>
                    <a:cubicBezTo>
                      <a:pt x="57" y="0"/>
                      <a:pt x="0" y="57"/>
                      <a:pt x="0" y="126"/>
                    </a:cubicBezTo>
                    <a:cubicBezTo>
                      <a:pt x="0" y="195"/>
                      <a:pt x="57" y="251"/>
                      <a:pt x="126" y="251"/>
                    </a:cubicBezTo>
                    <a:cubicBezTo>
                      <a:pt x="195" y="251"/>
                      <a:pt x="251" y="195"/>
                      <a:pt x="251" y="126"/>
                    </a:cubicBezTo>
                    <a:cubicBezTo>
                      <a:pt x="251" y="57"/>
                      <a:pt x="195" y="0"/>
                      <a:pt x="126" y="0"/>
                    </a:cubicBezTo>
                    <a:close/>
                    <a:moveTo>
                      <a:pt x="183" y="171"/>
                    </a:moveTo>
                    <a:cubicBezTo>
                      <a:pt x="187" y="158"/>
                      <a:pt x="189" y="145"/>
                      <a:pt x="190" y="132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38" y="156"/>
                      <a:pt x="229" y="177"/>
                      <a:pt x="216" y="195"/>
                    </a:cubicBezTo>
                    <a:cubicBezTo>
                      <a:pt x="206" y="185"/>
                      <a:pt x="195" y="177"/>
                      <a:pt x="183" y="171"/>
                    </a:cubicBezTo>
                    <a:close/>
                    <a:moveTo>
                      <a:pt x="36" y="195"/>
                    </a:moveTo>
                    <a:cubicBezTo>
                      <a:pt x="22" y="177"/>
                      <a:pt x="14" y="156"/>
                      <a:pt x="13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64" y="145"/>
                      <a:pt x="66" y="158"/>
                      <a:pt x="70" y="170"/>
                    </a:cubicBezTo>
                    <a:cubicBezTo>
                      <a:pt x="57" y="177"/>
                      <a:pt x="46" y="185"/>
                      <a:pt x="36" y="195"/>
                    </a:cubicBezTo>
                    <a:close/>
                    <a:moveTo>
                      <a:pt x="69" y="86"/>
                    </a:moveTo>
                    <a:cubicBezTo>
                      <a:pt x="66" y="97"/>
                      <a:pt x="65" y="108"/>
                      <a:pt x="64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4" y="97"/>
                      <a:pt x="21" y="77"/>
                      <a:pt x="34" y="59"/>
                    </a:cubicBezTo>
                    <a:cubicBezTo>
                      <a:pt x="44" y="70"/>
                      <a:pt x="56" y="79"/>
                      <a:pt x="69" y="86"/>
                    </a:cubicBezTo>
                    <a:close/>
                    <a:moveTo>
                      <a:pt x="133" y="99"/>
                    </a:moveTo>
                    <a:cubicBezTo>
                      <a:pt x="147" y="98"/>
                      <a:pt x="161" y="95"/>
                      <a:pt x="174" y="90"/>
                    </a:cubicBezTo>
                    <a:cubicBezTo>
                      <a:pt x="176" y="99"/>
                      <a:pt x="178" y="110"/>
                      <a:pt x="178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lnTo>
                      <a:pt x="133" y="99"/>
                    </a:lnTo>
                    <a:close/>
                    <a:moveTo>
                      <a:pt x="133" y="87"/>
                    </a:moveTo>
                    <a:cubicBezTo>
                      <a:pt x="133" y="18"/>
                      <a:pt x="133" y="18"/>
                      <a:pt x="133" y="18"/>
                    </a:cubicBezTo>
                    <a:cubicBezTo>
                      <a:pt x="150" y="35"/>
                      <a:pt x="163" y="55"/>
                      <a:pt x="171" y="78"/>
                    </a:cubicBezTo>
                    <a:cubicBezTo>
                      <a:pt x="159" y="83"/>
                      <a:pt x="146" y="86"/>
                      <a:pt x="133" y="87"/>
                    </a:cubicBezTo>
                    <a:close/>
                    <a:moveTo>
                      <a:pt x="121" y="22"/>
                    </a:moveTo>
                    <a:cubicBezTo>
                      <a:pt x="121" y="87"/>
                      <a:pt x="121" y="87"/>
                      <a:pt x="121" y="87"/>
                    </a:cubicBezTo>
                    <a:cubicBezTo>
                      <a:pt x="108" y="87"/>
                      <a:pt x="96" y="84"/>
                      <a:pt x="84" y="80"/>
                    </a:cubicBezTo>
                    <a:cubicBezTo>
                      <a:pt x="91" y="58"/>
                      <a:pt x="104" y="38"/>
                      <a:pt x="121" y="22"/>
                    </a:cubicBezTo>
                    <a:close/>
                    <a:moveTo>
                      <a:pt x="121" y="99"/>
                    </a:moveTo>
                    <a:cubicBezTo>
                      <a:pt x="121" y="120"/>
                      <a:pt x="121" y="120"/>
                      <a:pt x="121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6" y="110"/>
                      <a:pt x="78" y="100"/>
                      <a:pt x="80" y="91"/>
                    </a:cubicBezTo>
                    <a:cubicBezTo>
                      <a:pt x="93" y="96"/>
                      <a:pt x="107" y="99"/>
                      <a:pt x="121" y="99"/>
                    </a:cubicBezTo>
                    <a:close/>
                    <a:moveTo>
                      <a:pt x="76" y="132"/>
                    </a:moveTo>
                    <a:cubicBezTo>
                      <a:pt x="121" y="132"/>
                      <a:pt x="121" y="132"/>
                      <a:pt x="121" y="132"/>
                    </a:cubicBezTo>
                    <a:cubicBezTo>
                      <a:pt x="121" y="157"/>
                      <a:pt x="121" y="157"/>
                      <a:pt x="121" y="157"/>
                    </a:cubicBezTo>
                    <a:cubicBezTo>
                      <a:pt x="107" y="158"/>
                      <a:pt x="93" y="161"/>
                      <a:pt x="81" y="165"/>
                    </a:cubicBezTo>
                    <a:cubicBezTo>
                      <a:pt x="78" y="155"/>
                      <a:pt x="76" y="143"/>
                      <a:pt x="76" y="132"/>
                    </a:cubicBezTo>
                    <a:close/>
                    <a:moveTo>
                      <a:pt x="121" y="169"/>
                    </a:moveTo>
                    <a:cubicBezTo>
                      <a:pt x="121" y="234"/>
                      <a:pt x="121" y="234"/>
                      <a:pt x="121" y="234"/>
                    </a:cubicBezTo>
                    <a:cubicBezTo>
                      <a:pt x="104" y="218"/>
                      <a:pt x="92" y="198"/>
                      <a:pt x="84" y="177"/>
                    </a:cubicBezTo>
                    <a:cubicBezTo>
                      <a:pt x="96" y="172"/>
                      <a:pt x="108" y="170"/>
                      <a:pt x="121" y="169"/>
                    </a:cubicBezTo>
                    <a:close/>
                    <a:moveTo>
                      <a:pt x="133" y="229"/>
                    </a:move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45" y="170"/>
                      <a:pt x="157" y="173"/>
                      <a:pt x="168" y="177"/>
                    </a:cubicBezTo>
                    <a:cubicBezTo>
                      <a:pt x="160" y="197"/>
                      <a:pt x="148" y="215"/>
                      <a:pt x="133" y="229"/>
                    </a:cubicBezTo>
                    <a:close/>
                    <a:moveTo>
                      <a:pt x="133" y="157"/>
                    </a:move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77" y="143"/>
                      <a:pt x="175" y="155"/>
                      <a:pt x="172" y="166"/>
                    </a:cubicBezTo>
                    <a:cubicBezTo>
                      <a:pt x="160" y="161"/>
                      <a:pt x="146" y="158"/>
                      <a:pt x="133" y="157"/>
                    </a:cubicBezTo>
                    <a:close/>
                    <a:moveTo>
                      <a:pt x="190" y="120"/>
                    </a:moveTo>
                    <a:cubicBezTo>
                      <a:pt x="190" y="108"/>
                      <a:pt x="188" y="96"/>
                      <a:pt x="185" y="84"/>
                    </a:cubicBezTo>
                    <a:cubicBezTo>
                      <a:pt x="197" y="78"/>
                      <a:pt x="208" y="70"/>
                      <a:pt x="218" y="59"/>
                    </a:cubicBezTo>
                    <a:cubicBezTo>
                      <a:pt x="230" y="77"/>
                      <a:pt x="238" y="97"/>
                      <a:pt x="239" y="120"/>
                    </a:cubicBezTo>
                    <a:lnTo>
                      <a:pt x="190" y="120"/>
                    </a:lnTo>
                    <a:close/>
                    <a:moveTo>
                      <a:pt x="210" y="50"/>
                    </a:moveTo>
                    <a:cubicBezTo>
                      <a:pt x="202" y="59"/>
                      <a:pt x="192" y="67"/>
                      <a:pt x="182" y="73"/>
                    </a:cubicBezTo>
                    <a:cubicBezTo>
                      <a:pt x="174" y="51"/>
                      <a:pt x="162" y="31"/>
                      <a:pt x="146" y="14"/>
                    </a:cubicBezTo>
                    <a:cubicBezTo>
                      <a:pt x="171" y="19"/>
                      <a:pt x="193" y="32"/>
                      <a:pt x="210" y="50"/>
                    </a:cubicBezTo>
                    <a:close/>
                    <a:moveTo>
                      <a:pt x="113" y="13"/>
                    </a:moveTo>
                    <a:cubicBezTo>
                      <a:pt x="95" y="30"/>
                      <a:pt x="81" y="51"/>
                      <a:pt x="73" y="75"/>
                    </a:cubicBezTo>
                    <a:cubicBezTo>
                      <a:pt x="61" y="68"/>
                      <a:pt x="51" y="60"/>
                      <a:pt x="42" y="50"/>
                    </a:cubicBezTo>
                    <a:cubicBezTo>
                      <a:pt x="60" y="30"/>
                      <a:pt x="85" y="16"/>
                      <a:pt x="113" y="13"/>
                    </a:cubicBezTo>
                    <a:close/>
                    <a:moveTo>
                      <a:pt x="44" y="204"/>
                    </a:moveTo>
                    <a:cubicBezTo>
                      <a:pt x="52" y="195"/>
                      <a:pt x="62" y="188"/>
                      <a:pt x="73" y="182"/>
                    </a:cubicBezTo>
                    <a:cubicBezTo>
                      <a:pt x="81" y="203"/>
                      <a:pt x="93" y="222"/>
                      <a:pt x="108" y="238"/>
                    </a:cubicBezTo>
                    <a:cubicBezTo>
                      <a:pt x="83" y="234"/>
                      <a:pt x="61" y="222"/>
                      <a:pt x="44" y="204"/>
                    </a:cubicBezTo>
                    <a:close/>
                    <a:moveTo>
                      <a:pt x="141" y="238"/>
                    </a:moveTo>
                    <a:cubicBezTo>
                      <a:pt x="158" y="222"/>
                      <a:pt x="171" y="203"/>
                      <a:pt x="179" y="182"/>
                    </a:cubicBezTo>
                    <a:cubicBezTo>
                      <a:pt x="190" y="188"/>
                      <a:pt x="199" y="195"/>
                      <a:pt x="208" y="204"/>
                    </a:cubicBezTo>
                    <a:cubicBezTo>
                      <a:pt x="190" y="222"/>
                      <a:pt x="167" y="235"/>
                      <a:pt x="141" y="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işḷí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DF3E880-C112-4ECE-8680-4F04481D6501}"/>
                  </a:ext>
                </a:extLst>
              </p:cNvPr>
              <p:cNvSpPr/>
              <p:nvPr/>
            </p:nvSpPr>
            <p:spPr bwMode="auto">
              <a:xfrm>
                <a:off x="2711" y="1504"/>
                <a:ext cx="116" cy="85"/>
              </a:xfrm>
              <a:custGeom>
                <a:avLst/>
                <a:gdLst>
                  <a:gd name="T0" fmla="*/ 142 w 146"/>
                  <a:gd name="T1" fmla="*/ 0 h 106"/>
                  <a:gd name="T2" fmla="*/ 4 w 146"/>
                  <a:gd name="T3" fmla="*/ 0 h 106"/>
                  <a:gd name="T4" fmla="*/ 0 w 146"/>
                  <a:gd name="T5" fmla="*/ 4 h 106"/>
                  <a:gd name="T6" fmla="*/ 0 w 146"/>
                  <a:gd name="T7" fmla="*/ 87 h 106"/>
                  <a:gd name="T8" fmla="*/ 4 w 146"/>
                  <a:gd name="T9" fmla="*/ 91 h 106"/>
                  <a:gd name="T10" fmla="*/ 59 w 146"/>
                  <a:gd name="T11" fmla="*/ 91 h 106"/>
                  <a:gd name="T12" fmla="*/ 59 w 146"/>
                  <a:gd name="T13" fmla="*/ 97 h 106"/>
                  <a:gd name="T14" fmla="*/ 31 w 146"/>
                  <a:gd name="T15" fmla="*/ 97 h 106"/>
                  <a:gd name="T16" fmla="*/ 28 w 146"/>
                  <a:gd name="T17" fmla="*/ 100 h 106"/>
                  <a:gd name="T18" fmla="*/ 28 w 146"/>
                  <a:gd name="T19" fmla="*/ 103 h 106"/>
                  <a:gd name="T20" fmla="*/ 31 w 146"/>
                  <a:gd name="T21" fmla="*/ 106 h 106"/>
                  <a:gd name="T22" fmla="*/ 114 w 146"/>
                  <a:gd name="T23" fmla="*/ 106 h 106"/>
                  <a:gd name="T24" fmla="*/ 117 w 146"/>
                  <a:gd name="T25" fmla="*/ 103 h 106"/>
                  <a:gd name="T26" fmla="*/ 117 w 146"/>
                  <a:gd name="T27" fmla="*/ 100 h 106"/>
                  <a:gd name="T28" fmla="*/ 114 w 146"/>
                  <a:gd name="T29" fmla="*/ 97 h 106"/>
                  <a:gd name="T30" fmla="*/ 87 w 146"/>
                  <a:gd name="T31" fmla="*/ 97 h 106"/>
                  <a:gd name="T32" fmla="*/ 87 w 146"/>
                  <a:gd name="T33" fmla="*/ 91 h 106"/>
                  <a:gd name="T34" fmla="*/ 142 w 146"/>
                  <a:gd name="T35" fmla="*/ 91 h 106"/>
                  <a:gd name="T36" fmla="*/ 146 w 146"/>
                  <a:gd name="T37" fmla="*/ 87 h 106"/>
                  <a:gd name="T38" fmla="*/ 146 w 146"/>
                  <a:gd name="T39" fmla="*/ 4 h 106"/>
                  <a:gd name="T40" fmla="*/ 142 w 146"/>
                  <a:gd name="T4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6">
                    <a:moveTo>
                      <a:pt x="14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9"/>
                      <a:pt x="2" y="91"/>
                      <a:pt x="4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0" y="97"/>
                      <a:pt x="28" y="99"/>
                      <a:pt x="28" y="100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5"/>
                      <a:pt x="30" y="106"/>
                      <a:pt x="31" y="106"/>
                    </a:cubicBezTo>
                    <a:cubicBezTo>
                      <a:pt x="114" y="106"/>
                      <a:pt x="114" y="106"/>
                      <a:pt x="114" y="106"/>
                    </a:cubicBezTo>
                    <a:cubicBezTo>
                      <a:pt x="116" y="106"/>
                      <a:pt x="117" y="105"/>
                      <a:pt x="117" y="103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7" y="99"/>
                      <a:pt x="116" y="97"/>
                      <a:pt x="114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4" y="91"/>
                      <a:pt x="146" y="89"/>
                      <a:pt x="146" y="87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6" y="2"/>
                      <a:pt x="144" y="0"/>
                      <a:pt x="142" y="0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íṥḻï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256AAB-68F3-4D80-9F42-23E5F852188F}"/>
                  </a:ext>
                </a:extLst>
              </p:cNvPr>
              <p:cNvSpPr/>
              <p:nvPr/>
            </p:nvSpPr>
            <p:spPr bwMode="auto">
              <a:xfrm>
                <a:off x="2722" y="1513"/>
                <a:ext cx="93" cy="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íṡļ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28F0A-796D-490F-A9C1-E6F43DFC77BE}"/>
                  </a:ext>
                </a:extLst>
              </p:cNvPr>
              <p:cNvSpPr/>
              <p:nvPr/>
            </p:nvSpPr>
            <p:spPr bwMode="auto">
              <a:xfrm>
                <a:off x="2840" y="1592"/>
                <a:ext cx="110" cy="71"/>
              </a:xfrm>
              <a:custGeom>
                <a:avLst/>
                <a:gdLst>
                  <a:gd name="T0" fmla="*/ 133 w 138"/>
                  <a:gd name="T1" fmla="*/ 0 h 89"/>
                  <a:gd name="T2" fmla="*/ 138 w 138"/>
                  <a:gd name="T3" fmla="*/ 5 h 89"/>
                  <a:gd name="T4" fmla="*/ 138 w 138"/>
                  <a:gd name="T5" fmla="*/ 85 h 89"/>
                  <a:gd name="T6" fmla="*/ 133 w 138"/>
                  <a:gd name="T7" fmla="*/ 89 h 89"/>
                  <a:gd name="T8" fmla="*/ 4 w 138"/>
                  <a:gd name="T9" fmla="*/ 89 h 89"/>
                  <a:gd name="T10" fmla="*/ 0 w 138"/>
                  <a:gd name="T11" fmla="*/ 85 h 89"/>
                  <a:gd name="T12" fmla="*/ 0 w 138"/>
                  <a:gd name="T13" fmla="*/ 5 h 89"/>
                  <a:gd name="T14" fmla="*/ 4 w 138"/>
                  <a:gd name="T15" fmla="*/ 0 h 89"/>
                  <a:gd name="T16" fmla="*/ 133 w 138"/>
                  <a:gd name="T1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89">
                    <a:moveTo>
                      <a:pt x="133" y="0"/>
                    </a:moveTo>
                    <a:cubicBezTo>
                      <a:pt x="136" y="0"/>
                      <a:pt x="138" y="2"/>
                      <a:pt x="138" y="5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8" y="88"/>
                      <a:pt x="136" y="89"/>
                      <a:pt x="133" y="89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2" y="89"/>
                      <a:pt x="0" y="88"/>
                      <a:pt x="0" y="8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íSḷî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BEB556-1FFE-4392-BD22-ED78C5AE5E19}"/>
                  </a:ext>
                </a:extLst>
              </p:cNvPr>
              <p:cNvSpPr/>
              <p:nvPr/>
            </p:nvSpPr>
            <p:spPr bwMode="auto">
              <a:xfrm>
                <a:off x="2849" y="1600"/>
                <a:ext cx="89" cy="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ïṡļï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E5ADF0A-57F1-4795-91ED-E050199AAAFB}"/>
                  </a:ext>
                </a:extLst>
              </p:cNvPr>
              <p:cNvSpPr/>
              <p:nvPr/>
            </p:nvSpPr>
            <p:spPr bwMode="auto">
              <a:xfrm>
                <a:off x="2942" y="1624"/>
                <a:ext cx="5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îṥlí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860F23F-9C76-4A65-B1AE-3D2D0138C8E5}"/>
                  </a:ext>
                </a:extLst>
              </p:cNvPr>
              <p:cNvSpPr/>
              <p:nvPr/>
            </p:nvSpPr>
            <p:spPr bwMode="auto">
              <a:xfrm>
                <a:off x="2943" y="1610"/>
                <a:ext cx="3" cy="10"/>
              </a:xfrm>
              <a:custGeom>
                <a:avLst/>
                <a:gdLst>
                  <a:gd name="T0" fmla="*/ 1 w 3"/>
                  <a:gd name="T1" fmla="*/ 0 h 12"/>
                  <a:gd name="T2" fmla="*/ 3 w 3"/>
                  <a:gd name="T3" fmla="*/ 2 h 12"/>
                  <a:gd name="T4" fmla="*/ 3 w 3"/>
                  <a:gd name="T5" fmla="*/ 11 h 12"/>
                  <a:gd name="T6" fmla="*/ 1 w 3"/>
                  <a:gd name="T7" fmla="*/ 12 h 12"/>
                  <a:gd name="T8" fmla="*/ 0 w 3"/>
                  <a:gd name="T9" fmla="*/ 11 h 12"/>
                  <a:gd name="T10" fmla="*/ 0 w 3"/>
                  <a:gd name="T11" fmla="*/ 2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ïŝ1í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278B49-4461-40C8-AEB7-2BB5C3387559}"/>
                  </a:ext>
                </a:extLst>
              </p:cNvPr>
              <p:cNvSpPr/>
              <p:nvPr/>
            </p:nvSpPr>
            <p:spPr bwMode="auto">
              <a:xfrm>
                <a:off x="2943" y="1636"/>
                <a:ext cx="3" cy="9"/>
              </a:xfrm>
              <a:custGeom>
                <a:avLst/>
                <a:gdLst>
                  <a:gd name="T0" fmla="*/ 1 w 3"/>
                  <a:gd name="T1" fmla="*/ 0 h 12"/>
                  <a:gd name="T2" fmla="*/ 3 w 3"/>
                  <a:gd name="T3" fmla="*/ 1 h 12"/>
                  <a:gd name="T4" fmla="*/ 3 w 3"/>
                  <a:gd name="T5" fmla="*/ 10 h 12"/>
                  <a:gd name="T6" fmla="*/ 1 w 3"/>
                  <a:gd name="T7" fmla="*/ 12 h 12"/>
                  <a:gd name="T8" fmla="*/ 0 w 3"/>
                  <a:gd name="T9" fmla="*/ 10 h 12"/>
                  <a:gd name="T10" fmla="*/ 0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2"/>
                      <a:pt x="1" y="12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iŝļiḑ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50B8FA-0595-4894-A44C-417CA81B1111}"/>
                  </a:ext>
                </a:extLst>
              </p:cNvPr>
              <p:cNvSpPr/>
              <p:nvPr/>
            </p:nvSpPr>
            <p:spPr bwMode="auto">
              <a:xfrm>
                <a:off x="2881" y="1456"/>
                <a:ext cx="45" cy="68"/>
              </a:xfrm>
              <a:custGeom>
                <a:avLst/>
                <a:gdLst>
                  <a:gd name="T0" fmla="*/ 56 w 56"/>
                  <a:gd name="T1" fmla="*/ 83 h 86"/>
                  <a:gd name="T2" fmla="*/ 53 w 56"/>
                  <a:gd name="T3" fmla="*/ 86 h 86"/>
                  <a:gd name="T4" fmla="*/ 3 w 56"/>
                  <a:gd name="T5" fmla="*/ 86 h 86"/>
                  <a:gd name="T6" fmla="*/ 0 w 56"/>
                  <a:gd name="T7" fmla="*/ 83 h 86"/>
                  <a:gd name="T8" fmla="*/ 0 w 56"/>
                  <a:gd name="T9" fmla="*/ 3 h 86"/>
                  <a:gd name="T10" fmla="*/ 3 w 56"/>
                  <a:gd name="T11" fmla="*/ 0 h 86"/>
                  <a:gd name="T12" fmla="*/ 53 w 56"/>
                  <a:gd name="T13" fmla="*/ 0 h 86"/>
                  <a:gd name="T14" fmla="*/ 56 w 56"/>
                  <a:gd name="T15" fmla="*/ 3 h 86"/>
                  <a:gd name="T16" fmla="*/ 56 w 56"/>
                  <a:gd name="T17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6">
                    <a:moveTo>
                      <a:pt x="56" y="83"/>
                    </a:moveTo>
                    <a:cubicBezTo>
                      <a:pt x="56" y="85"/>
                      <a:pt x="54" y="86"/>
                      <a:pt x="53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1" y="86"/>
                      <a:pt x="0" y="85"/>
                      <a:pt x="0" y="8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6" y="1"/>
                      <a:pt x="56" y="3"/>
                    </a:cubicBezTo>
                    <a:lnTo>
                      <a:pt x="56" y="83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îṧ1í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CDA57-0F75-443B-B564-F3D2E8DBC5E7}"/>
                  </a:ext>
                </a:extLst>
              </p:cNvPr>
              <p:cNvSpPr/>
              <p:nvPr/>
            </p:nvSpPr>
            <p:spPr bwMode="auto">
              <a:xfrm>
                <a:off x="2886" y="1460"/>
                <a:ext cx="34" cy="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îŝľi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5F4C2CA-4148-4A26-B05F-ACFCE556F957}"/>
                  </a:ext>
                </a:extLst>
              </p:cNvPr>
              <p:cNvSpPr/>
              <p:nvPr/>
            </p:nvSpPr>
            <p:spPr bwMode="auto">
              <a:xfrm>
                <a:off x="2901" y="1518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îṩļi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BC9DD08-E4BA-450F-B6C3-C56B5E978AD5}"/>
                  </a:ext>
                </a:extLst>
              </p:cNvPr>
              <p:cNvSpPr/>
              <p:nvPr/>
            </p:nvSpPr>
            <p:spPr bwMode="auto">
              <a:xfrm>
                <a:off x="2908" y="1519"/>
                <a:ext cx="6" cy="2"/>
              </a:xfrm>
              <a:custGeom>
                <a:avLst/>
                <a:gdLst>
                  <a:gd name="T0" fmla="*/ 7 w 7"/>
                  <a:gd name="T1" fmla="*/ 1 h 2"/>
                  <a:gd name="T2" fmla="*/ 6 w 7"/>
                  <a:gd name="T3" fmla="*/ 2 h 2"/>
                  <a:gd name="T4" fmla="*/ 1 w 7"/>
                  <a:gd name="T5" fmla="*/ 2 h 2"/>
                  <a:gd name="T6" fmla="*/ 0 w 7"/>
                  <a:gd name="T7" fmla="*/ 1 h 2"/>
                  <a:gd name="T8" fmla="*/ 1 w 7"/>
                  <a:gd name="T9" fmla="*/ 0 h 2"/>
                  <a:gd name="T10" fmla="*/ 6 w 7"/>
                  <a:gd name="T11" fmla="*/ 0 h 2"/>
                  <a:gd name="T12" fmla="*/ 7 w 7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2"/>
                      <a:pt x="7" y="2"/>
                      <a:pt x="6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îşḷï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DC0739D-D7D6-492C-BE62-E6B04BF0E82F}"/>
                  </a:ext>
                </a:extLst>
              </p:cNvPr>
              <p:cNvSpPr/>
              <p:nvPr/>
            </p:nvSpPr>
            <p:spPr bwMode="auto">
              <a:xfrm>
                <a:off x="2892" y="1519"/>
                <a:ext cx="6" cy="2"/>
              </a:xfrm>
              <a:custGeom>
                <a:avLst/>
                <a:gdLst>
                  <a:gd name="T0" fmla="*/ 8 w 8"/>
                  <a:gd name="T1" fmla="*/ 1 h 2"/>
                  <a:gd name="T2" fmla="*/ 7 w 8"/>
                  <a:gd name="T3" fmla="*/ 2 h 2"/>
                  <a:gd name="T4" fmla="*/ 1 w 8"/>
                  <a:gd name="T5" fmla="*/ 2 h 2"/>
                  <a:gd name="T6" fmla="*/ 0 w 8"/>
                  <a:gd name="T7" fmla="*/ 1 h 2"/>
                  <a:gd name="T8" fmla="*/ 1 w 8"/>
                  <a:gd name="T9" fmla="*/ 0 h 2"/>
                  <a:gd name="T10" fmla="*/ 7 w 8"/>
                  <a:gd name="T11" fmla="*/ 0 h 2"/>
                  <a:gd name="T12" fmla="*/ 8 w 8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cubicBezTo>
                      <a:pt x="8" y="2"/>
                      <a:pt x="7" y="2"/>
                      <a:pt x="7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iSľ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AC19B1-4612-48BC-B191-A5287829787A}"/>
                  </a:ext>
                </a:extLst>
              </p:cNvPr>
              <p:cNvSpPr/>
              <p:nvPr/>
            </p:nvSpPr>
            <p:spPr bwMode="auto">
              <a:xfrm>
                <a:off x="2755" y="1518"/>
                <a:ext cx="28" cy="47"/>
              </a:xfrm>
              <a:custGeom>
                <a:avLst/>
                <a:gdLst>
                  <a:gd name="T0" fmla="*/ 10 w 34"/>
                  <a:gd name="T1" fmla="*/ 41 h 60"/>
                  <a:gd name="T2" fmla="*/ 10 w 34"/>
                  <a:gd name="T3" fmla="*/ 38 h 60"/>
                  <a:gd name="T4" fmla="*/ 12 w 34"/>
                  <a:gd name="T5" fmla="*/ 31 h 60"/>
                  <a:gd name="T6" fmla="*/ 17 w 34"/>
                  <a:gd name="T7" fmla="*/ 25 h 60"/>
                  <a:gd name="T8" fmla="*/ 24 w 34"/>
                  <a:gd name="T9" fmla="*/ 19 h 60"/>
                  <a:gd name="T10" fmla="*/ 25 w 34"/>
                  <a:gd name="T11" fmla="*/ 15 h 60"/>
                  <a:gd name="T12" fmla="*/ 23 w 34"/>
                  <a:gd name="T13" fmla="*/ 9 h 60"/>
                  <a:gd name="T14" fmla="*/ 16 w 34"/>
                  <a:gd name="T15" fmla="*/ 8 h 60"/>
                  <a:gd name="T16" fmla="*/ 9 w 34"/>
                  <a:gd name="T17" fmla="*/ 9 h 60"/>
                  <a:gd name="T18" fmla="*/ 3 w 34"/>
                  <a:gd name="T19" fmla="*/ 11 h 60"/>
                  <a:gd name="T20" fmla="*/ 0 w 34"/>
                  <a:gd name="T21" fmla="*/ 4 h 60"/>
                  <a:gd name="T22" fmla="*/ 17 w 34"/>
                  <a:gd name="T23" fmla="*/ 0 h 60"/>
                  <a:gd name="T24" fmla="*/ 29 w 34"/>
                  <a:gd name="T25" fmla="*/ 4 h 60"/>
                  <a:gd name="T26" fmla="*/ 34 w 34"/>
                  <a:gd name="T27" fmla="*/ 14 h 60"/>
                  <a:gd name="T28" fmla="*/ 33 w 34"/>
                  <a:gd name="T29" fmla="*/ 19 h 60"/>
                  <a:gd name="T30" fmla="*/ 30 w 34"/>
                  <a:gd name="T31" fmla="*/ 24 h 60"/>
                  <a:gd name="T32" fmla="*/ 24 w 34"/>
                  <a:gd name="T33" fmla="*/ 29 h 60"/>
                  <a:gd name="T34" fmla="*/ 19 w 34"/>
                  <a:gd name="T35" fmla="*/ 34 h 60"/>
                  <a:gd name="T36" fmla="*/ 18 w 34"/>
                  <a:gd name="T37" fmla="*/ 39 h 60"/>
                  <a:gd name="T38" fmla="*/ 18 w 34"/>
                  <a:gd name="T39" fmla="*/ 41 h 60"/>
                  <a:gd name="T40" fmla="*/ 10 w 34"/>
                  <a:gd name="T41" fmla="*/ 41 h 60"/>
                  <a:gd name="T42" fmla="*/ 9 w 34"/>
                  <a:gd name="T43" fmla="*/ 54 h 60"/>
                  <a:gd name="T44" fmla="*/ 15 w 34"/>
                  <a:gd name="T45" fmla="*/ 48 h 60"/>
                  <a:gd name="T46" fmla="*/ 19 w 34"/>
                  <a:gd name="T47" fmla="*/ 49 h 60"/>
                  <a:gd name="T48" fmla="*/ 20 w 34"/>
                  <a:gd name="T49" fmla="*/ 54 h 60"/>
                  <a:gd name="T50" fmla="*/ 19 w 34"/>
                  <a:gd name="T51" fmla="*/ 58 h 60"/>
                  <a:gd name="T52" fmla="*/ 15 w 34"/>
                  <a:gd name="T53" fmla="*/ 60 h 60"/>
                  <a:gd name="T54" fmla="*/ 10 w 34"/>
                  <a:gd name="T55" fmla="*/ 58 h 60"/>
                  <a:gd name="T56" fmla="*/ 9 w 34"/>
                  <a:gd name="T57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60">
                    <a:moveTo>
                      <a:pt x="10" y="41"/>
                    </a:move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6"/>
                      <a:pt x="11" y="33"/>
                      <a:pt x="12" y="31"/>
                    </a:cubicBezTo>
                    <a:cubicBezTo>
                      <a:pt x="13" y="29"/>
                      <a:pt x="15" y="27"/>
                      <a:pt x="17" y="25"/>
                    </a:cubicBezTo>
                    <a:cubicBezTo>
                      <a:pt x="21" y="23"/>
                      <a:pt x="23" y="21"/>
                      <a:pt x="24" y="19"/>
                    </a:cubicBezTo>
                    <a:cubicBezTo>
                      <a:pt x="24" y="18"/>
                      <a:pt x="25" y="16"/>
                      <a:pt x="25" y="15"/>
                    </a:cubicBezTo>
                    <a:cubicBezTo>
                      <a:pt x="25" y="12"/>
                      <a:pt x="24" y="11"/>
                      <a:pt x="23" y="9"/>
                    </a:cubicBezTo>
                    <a:cubicBezTo>
                      <a:pt x="21" y="8"/>
                      <a:pt x="19" y="8"/>
                      <a:pt x="16" y="8"/>
                    </a:cubicBezTo>
                    <a:cubicBezTo>
                      <a:pt x="14" y="8"/>
                      <a:pt x="12" y="8"/>
                      <a:pt x="9" y="9"/>
                    </a:cubicBezTo>
                    <a:cubicBezTo>
                      <a:pt x="7" y="9"/>
                      <a:pt x="5" y="10"/>
                      <a:pt x="3" y="1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"/>
                      <a:pt x="11" y="0"/>
                      <a:pt x="17" y="0"/>
                    </a:cubicBezTo>
                    <a:cubicBezTo>
                      <a:pt x="22" y="0"/>
                      <a:pt x="26" y="1"/>
                      <a:pt x="29" y="4"/>
                    </a:cubicBezTo>
                    <a:cubicBezTo>
                      <a:pt x="32" y="6"/>
                      <a:pt x="34" y="10"/>
                      <a:pt x="34" y="14"/>
                    </a:cubicBezTo>
                    <a:cubicBezTo>
                      <a:pt x="34" y="16"/>
                      <a:pt x="34" y="18"/>
                      <a:pt x="33" y="19"/>
                    </a:cubicBezTo>
                    <a:cubicBezTo>
                      <a:pt x="32" y="21"/>
                      <a:pt x="32" y="22"/>
                      <a:pt x="30" y="24"/>
                    </a:cubicBezTo>
                    <a:cubicBezTo>
                      <a:pt x="29" y="25"/>
                      <a:pt x="27" y="27"/>
                      <a:pt x="24" y="29"/>
                    </a:cubicBezTo>
                    <a:cubicBezTo>
                      <a:pt x="22" y="31"/>
                      <a:pt x="20" y="33"/>
                      <a:pt x="19" y="34"/>
                    </a:cubicBezTo>
                    <a:cubicBezTo>
                      <a:pt x="19" y="35"/>
                      <a:pt x="18" y="37"/>
                      <a:pt x="18" y="39"/>
                    </a:cubicBezTo>
                    <a:cubicBezTo>
                      <a:pt x="18" y="41"/>
                      <a:pt x="18" y="41"/>
                      <a:pt x="18" y="41"/>
                    </a:cubicBezTo>
                    <a:lnTo>
                      <a:pt x="10" y="41"/>
                    </a:lnTo>
                    <a:close/>
                    <a:moveTo>
                      <a:pt x="9" y="54"/>
                    </a:moveTo>
                    <a:cubicBezTo>
                      <a:pt x="9" y="50"/>
                      <a:pt x="11" y="48"/>
                      <a:pt x="15" y="48"/>
                    </a:cubicBezTo>
                    <a:cubicBezTo>
                      <a:pt x="16" y="48"/>
                      <a:pt x="18" y="48"/>
                      <a:pt x="19" y="49"/>
                    </a:cubicBezTo>
                    <a:cubicBezTo>
                      <a:pt x="20" y="50"/>
                      <a:pt x="20" y="52"/>
                      <a:pt x="20" y="54"/>
                    </a:cubicBezTo>
                    <a:cubicBezTo>
                      <a:pt x="20" y="55"/>
                      <a:pt x="20" y="57"/>
                      <a:pt x="19" y="58"/>
                    </a:cubicBezTo>
                    <a:cubicBezTo>
                      <a:pt x="18" y="59"/>
                      <a:pt x="16" y="60"/>
                      <a:pt x="15" y="60"/>
                    </a:cubicBezTo>
                    <a:cubicBezTo>
                      <a:pt x="13" y="60"/>
                      <a:pt x="11" y="59"/>
                      <a:pt x="10" y="58"/>
                    </a:cubicBezTo>
                    <a:cubicBezTo>
                      <a:pt x="9" y="57"/>
                      <a:pt x="9" y="56"/>
                      <a:pt x="9" y="54"/>
                    </a:cubicBez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ïŝḻî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1B398EB-3F73-443C-BA98-65869BE631D3}"/>
                  </a:ext>
                </a:extLst>
              </p:cNvPr>
              <p:cNvSpPr/>
              <p:nvPr/>
            </p:nvSpPr>
            <p:spPr bwMode="auto">
              <a:xfrm>
                <a:off x="2898" y="1463"/>
                <a:ext cx="10" cy="47"/>
              </a:xfrm>
              <a:custGeom>
                <a:avLst/>
                <a:gdLst>
                  <a:gd name="T0" fmla="*/ 0 w 12"/>
                  <a:gd name="T1" fmla="*/ 53 h 59"/>
                  <a:gd name="T2" fmla="*/ 1 w 12"/>
                  <a:gd name="T3" fmla="*/ 48 h 59"/>
                  <a:gd name="T4" fmla="*/ 6 w 12"/>
                  <a:gd name="T5" fmla="*/ 47 h 59"/>
                  <a:gd name="T6" fmla="*/ 10 w 12"/>
                  <a:gd name="T7" fmla="*/ 48 h 59"/>
                  <a:gd name="T8" fmla="*/ 12 w 12"/>
                  <a:gd name="T9" fmla="*/ 53 h 59"/>
                  <a:gd name="T10" fmla="*/ 10 w 12"/>
                  <a:gd name="T11" fmla="*/ 57 h 59"/>
                  <a:gd name="T12" fmla="*/ 6 w 12"/>
                  <a:gd name="T13" fmla="*/ 59 h 59"/>
                  <a:gd name="T14" fmla="*/ 1 w 12"/>
                  <a:gd name="T15" fmla="*/ 57 h 59"/>
                  <a:gd name="T16" fmla="*/ 0 w 12"/>
                  <a:gd name="T17" fmla="*/ 53 h 59"/>
                  <a:gd name="T18" fmla="*/ 9 w 12"/>
                  <a:gd name="T19" fmla="*/ 40 h 59"/>
                  <a:gd name="T20" fmla="*/ 2 w 12"/>
                  <a:gd name="T21" fmla="*/ 40 h 59"/>
                  <a:gd name="T22" fmla="*/ 0 w 12"/>
                  <a:gd name="T23" fmla="*/ 0 h 59"/>
                  <a:gd name="T24" fmla="*/ 11 w 12"/>
                  <a:gd name="T25" fmla="*/ 0 h 59"/>
                  <a:gd name="T26" fmla="*/ 9 w 12"/>
                  <a:gd name="T27" fmla="*/ 4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59">
                    <a:moveTo>
                      <a:pt x="0" y="53"/>
                    </a:moveTo>
                    <a:cubicBezTo>
                      <a:pt x="0" y="51"/>
                      <a:pt x="0" y="49"/>
                      <a:pt x="1" y="48"/>
                    </a:cubicBezTo>
                    <a:cubicBezTo>
                      <a:pt x="2" y="47"/>
                      <a:pt x="4" y="47"/>
                      <a:pt x="6" y="47"/>
                    </a:cubicBezTo>
                    <a:cubicBezTo>
                      <a:pt x="8" y="47"/>
                      <a:pt x="9" y="47"/>
                      <a:pt x="10" y="48"/>
                    </a:cubicBezTo>
                    <a:cubicBezTo>
                      <a:pt x="11" y="49"/>
                      <a:pt x="12" y="51"/>
                      <a:pt x="12" y="53"/>
                    </a:cubicBezTo>
                    <a:cubicBezTo>
                      <a:pt x="12" y="55"/>
                      <a:pt x="11" y="56"/>
                      <a:pt x="10" y="57"/>
                    </a:cubicBezTo>
                    <a:cubicBezTo>
                      <a:pt x="9" y="58"/>
                      <a:pt x="8" y="59"/>
                      <a:pt x="6" y="59"/>
                    </a:cubicBezTo>
                    <a:cubicBezTo>
                      <a:pt x="4" y="59"/>
                      <a:pt x="2" y="58"/>
                      <a:pt x="1" y="57"/>
                    </a:cubicBezTo>
                    <a:cubicBezTo>
                      <a:pt x="0" y="56"/>
                      <a:pt x="0" y="55"/>
                      <a:pt x="0" y="53"/>
                    </a:cubicBezTo>
                    <a:close/>
                    <a:moveTo>
                      <a:pt x="9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îśľ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B2129D9-9296-4DEB-B8C5-F05D6468B216}"/>
                  </a:ext>
                </a:extLst>
              </p:cNvPr>
              <p:cNvSpPr/>
              <p:nvPr/>
            </p:nvSpPr>
            <p:spPr bwMode="auto">
              <a:xfrm>
                <a:off x="2862" y="1623"/>
                <a:ext cx="12" cy="13"/>
              </a:xfrm>
              <a:custGeom>
                <a:avLst/>
                <a:gdLst>
                  <a:gd name="T0" fmla="*/ 0 w 15"/>
                  <a:gd name="T1" fmla="*/ 8 h 16"/>
                  <a:gd name="T2" fmla="*/ 2 w 15"/>
                  <a:gd name="T3" fmla="*/ 2 h 16"/>
                  <a:gd name="T4" fmla="*/ 8 w 15"/>
                  <a:gd name="T5" fmla="*/ 0 h 16"/>
                  <a:gd name="T6" fmla="*/ 13 w 15"/>
                  <a:gd name="T7" fmla="*/ 2 h 16"/>
                  <a:gd name="T8" fmla="*/ 15 w 15"/>
                  <a:gd name="T9" fmla="*/ 8 h 16"/>
                  <a:gd name="T10" fmla="*/ 13 w 15"/>
                  <a:gd name="T11" fmla="*/ 14 h 16"/>
                  <a:gd name="T12" fmla="*/ 8 w 15"/>
                  <a:gd name="T13" fmla="*/ 16 h 16"/>
                  <a:gd name="T14" fmla="*/ 2 w 15"/>
                  <a:gd name="T15" fmla="*/ 14 h 16"/>
                  <a:gd name="T16" fmla="*/ 0 w 15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0" y="8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0" y="0"/>
                      <a:pt x="12" y="1"/>
                      <a:pt x="13" y="2"/>
                    </a:cubicBezTo>
                    <a:cubicBezTo>
                      <a:pt x="14" y="3"/>
                      <a:pt x="15" y="5"/>
                      <a:pt x="15" y="8"/>
                    </a:cubicBezTo>
                    <a:cubicBezTo>
                      <a:pt x="15" y="10"/>
                      <a:pt x="14" y="12"/>
                      <a:pt x="13" y="14"/>
                    </a:cubicBezTo>
                    <a:cubicBezTo>
                      <a:pt x="12" y="15"/>
                      <a:pt x="10" y="16"/>
                      <a:pt x="8" y="16"/>
                    </a:cubicBezTo>
                    <a:cubicBezTo>
                      <a:pt x="5" y="16"/>
                      <a:pt x="3" y="15"/>
                      <a:pt x="2" y="14"/>
                    </a:cubicBezTo>
                    <a:cubicBezTo>
                      <a:pt x="1" y="12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íṣli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650CDA0-A962-48BD-8FDB-5BA6537F4389}"/>
                  </a:ext>
                </a:extLst>
              </p:cNvPr>
              <p:cNvSpPr/>
              <p:nvPr/>
            </p:nvSpPr>
            <p:spPr bwMode="auto">
              <a:xfrm>
                <a:off x="2886" y="1623"/>
                <a:ext cx="12" cy="13"/>
              </a:xfrm>
              <a:custGeom>
                <a:avLst/>
                <a:gdLst>
                  <a:gd name="T0" fmla="*/ 0 w 15"/>
                  <a:gd name="T1" fmla="*/ 8 h 16"/>
                  <a:gd name="T2" fmla="*/ 2 w 15"/>
                  <a:gd name="T3" fmla="*/ 2 h 16"/>
                  <a:gd name="T4" fmla="*/ 7 w 15"/>
                  <a:gd name="T5" fmla="*/ 0 h 16"/>
                  <a:gd name="T6" fmla="*/ 13 w 15"/>
                  <a:gd name="T7" fmla="*/ 2 h 16"/>
                  <a:gd name="T8" fmla="*/ 15 w 15"/>
                  <a:gd name="T9" fmla="*/ 8 h 16"/>
                  <a:gd name="T10" fmla="*/ 13 w 15"/>
                  <a:gd name="T11" fmla="*/ 14 h 16"/>
                  <a:gd name="T12" fmla="*/ 7 w 15"/>
                  <a:gd name="T13" fmla="*/ 16 h 16"/>
                  <a:gd name="T14" fmla="*/ 2 w 15"/>
                  <a:gd name="T15" fmla="*/ 14 h 16"/>
                  <a:gd name="T16" fmla="*/ 0 w 15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0" y="8"/>
                    </a:move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10" y="0"/>
                      <a:pt x="11" y="1"/>
                      <a:pt x="13" y="2"/>
                    </a:cubicBezTo>
                    <a:cubicBezTo>
                      <a:pt x="14" y="3"/>
                      <a:pt x="15" y="5"/>
                      <a:pt x="15" y="8"/>
                    </a:cubicBezTo>
                    <a:cubicBezTo>
                      <a:pt x="15" y="10"/>
                      <a:pt x="14" y="12"/>
                      <a:pt x="13" y="14"/>
                    </a:cubicBezTo>
                    <a:cubicBezTo>
                      <a:pt x="11" y="15"/>
                      <a:pt x="10" y="16"/>
                      <a:pt x="7" y="16"/>
                    </a:cubicBezTo>
                    <a:cubicBezTo>
                      <a:pt x="5" y="16"/>
                      <a:pt x="3" y="15"/>
                      <a:pt x="2" y="14"/>
                    </a:cubicBezTo>
                    <a:cubicBezTo>
                      <a:pt x="0" y="12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îSľi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5660BBC-DC5E-4BEF-9404-6CE1B98729AB}"/>
                  </a:ext>
                </a:extLst>
              </p:cNvPr>
              <p:cNvSpPr/>
              <p:nvPr/>
            </p:nvSpPr>
            <p:spPr bwMode="auto">
              <a:xfrm>
                <a:off x="2910" y="1623"/>
                <a:ext cx="12" cy="13"/>
              </a:xfrm>
              <a:custGeom>
                <a:avLst/>
                <a:gdLst>
                  <a:gd name="T0" fmla="*/ 0 w 15"/>
                  <a:gd name="T1" fmla="*/ 8 h 16"/>
                  <a:gd name="T2" fmla="*/ 2 w 15"/>
                  <a:gd name="T3" fmla="*/ 2 h 16"/>
                  <a:gd name="T4" fmla="*/ 8 w 15"/>
                  <a:gd name="T5" fmla="*/ 0 h 16"/>
                  <a:gd name="T6" fmla="*/ 13 w 15"/>
                  <a:gd name="T7" fmla="*/ 2 h 16"/>
                  <a:gd name="T8" fmla="*/ 15 w 15"/>
                  <a:gd name="T9" fmla="*/ 8 h 16"/>
                  <a:gd name="T10" fmla="*/ 13 w 15"/>
                  <a:gd name="T11" fmla="*/ 14 h 16"/>
                  <a:gd name="T12" fmla="*/ 8 w 15"/>
                  <a:gd name="T13" fmla="*/ 16 h 16"/>
                  <a:gd name="T14" fmla="*/ 2 w 15"/>
                  <a:gd name="T15" fmla="*/ 14 h 16"/>
                  <a:gd name="T16" fmla="*/ 0 w 15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0" y="8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0" y="0"/>
                      <a:pt x="12" y="1"/>
                      <a:pt x="13" y="2"/>
                    </a:cubicBezTo>
                    <a:cubicBezTo>
                      <a:pt x="15" y="3"/>
                      <a:pt x="15" y="5"/>
                      <a:pt x="15" y="8"/>
                    </a:cubicBezTo>
                    <a:cubicBezTo>
                      <a:pt x="15" y="10"/>
                      <a:pt x="15" y="12"/>
                      <a:pt x="13" y="14"/>
                    </a:cubicBezTo>
                    <a:cubicBezTo>
                      <a:pt x="12" y="15"/>
                      <a:pt x="10" y="16"/>
                      <a:pt x="8" y="16"/>
                    </a:cubicBezTo>
                    <a:cubicBezTo>
                      <a:pt x="5" y="16"/>
                      <a:pt x="3" y="15"/>
                      <a:pt x="2" y="14"/>
                    </a:cubicBezTo>
                    <a:cubicBezTo>
                      <a:pt x="1" y="12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íṧľï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07A0D1-05B9-415C-B1E9-22B4A60149CE}"/>
                  </a:ext>
                </a:extLst>
              </p:cNvPr>
              <p:cNvSpPr/>
              <p:nvPr/>
            </p:nvSpPr>
            <p:spPr bwMode="auto">
              <a:xfrm>
                <a:off x="2808" y="1467"/>
                <a:ext cx="26" cy="28"/>
              </a:xfrm>
              <a:custGeom>
                <a:avLst/>
                <a:gdLst>
                  <a:gd name="T0" fmla="*/ 33 w 33"/>
                  <a:gd name="T1" fmla="*/ 17 h 35"/>
                  <a:gd name="T2" fmla="*/ 28 w 33"/>
                  <a:gd name="T3" fmla="*/ 30 h 35"/>
                  <a:gd name="T4" fmla="*/ 16 w 33"/>
                  <a:gd name="T5" fmla="*/ 35 h 35"/>
                  <a:gd name="T6" fmla="*/ 8 w 33"/>
                  <a:gd name="T7" fmla="*/ 33 h 35"/>
                  <a:gd name="T8" fmla="*/ 2 w 33"/>
                  <a:gd name="T9" fmla="*/ 27 h 35"/>
                  <a:gd name="T10" fmla="*/ 0 w 33"/>
                  <a:gd name="T11" fmla="*/ 17 h 35"/>
                  <a:gd name="T12" fmla="*/ 5 w 33"/>
                  <a:gd name="T13" fmla="*/ 5 h 35"/>
                  <a:gd name="T14" fmla="*/ 17 w 33"/>
                  <a:gd name="T15" fmla="*/ 0 h 35"/>
                  <a:gd name="T16" fmla="*/ 28 w 33"/>
                  <a:gd name="T17" fmla="*/ 5 h 35"/>
                  <a:gd name="T18" fmla="*/ 33 w 33"/>
                  <a:gd name="T19" fmla="*/ 17 h 35"/>
                  <a:gd name="T20" fmla="*/ 8 w 33"/>
                  <a:gd name="T21" fmla="*/ 17 h 35"/>
                  <a:gd name="T22" fmla="*/ 17 w 33"/>
                  <a:gd name="T23" fmla="*/ 29 h 35"/>
                  <a:gd name="T24" fmla="*/ 25 w 33"/>
                  <a:gd name="T25" fmla="*/ 17 h 35"/>
                  <a:gd name="T26" fmla="*/ 16 w 33"/>
                  <a:gd name="T27" fmla="*/ 6 h 35"/>
                  <a:gd name="T28" fmla="*/ 10 w 33"/>
                  <a:gd name="T29" fmla="*/ 9 h 35"/>
                  <a:gd name="T30" fmla="*/ 8 w 33"/>
                  <a:gd name="T31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5">
                    <a:moveTo>
                      <a:pt x="33" y="17"/>
                    </a:moveTo>
                    <a:cubicBezTo>
                      <a:pt x="33" y="23"/>
                      <a:pt x="31" y="27"/>
                      <a:pt x="28" y="30"/>
                    </a:cubicBezTo>
                    <a:cubicBezTo>
                      <a:pt x="25" y="34"/>
                      <a:pt x="22" y="35"/>
                      <a:pt x="16" y="35"/>
                    </a:cubicBezTo>
                    <a:cubicBezTo>
                      <a:pt x="13" y="35"/>
                      <a:pt x="10" y="34"/>
                      <a:pt x="8" y="33"/>
                    </a:cubicBezTo>
                    <a:cubicBezTo>
                      <a:pt x="6" y="32"/>
                      <a:pt x="4" y="30"/>
                      <a:pt x="2" y="27"/>
                    </a:cubicBezTo>
                    <a:cubicBezTo>
                      <a:pt x="1" y="24"/>
                      <a:pt x="0" y="21"/>
                      <a:pt x="0" y="17"/>
                    </a:cubicBezTo>
                    <a:cubicBezTo>
                      <a:pt x="0" y="12"/>
                      <a:pt x="2" y="8"/>
                      <a:pt x="5" y="5"/>
                    </a:cubicBezTo>
                    <a:cubicBezTo>
                      <a:pt x="7" y="1"/>
                      <a:pt x="11" y="0"/>
                      <a:pt x="17" y="0"/>
                    </a:cubicBezTo>
                    <a:cubicBezTo>
                      <a:pt x="22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7"/>
                    </a:cubicBezTo>
                    <a:close/>
                    <a:moveTo>
                      <a:pt x="8" y="17"/>
                    </a:moveTo>
                    <a:cubicBezTo>
                      <a:pt x="8" y="25"/>
                      <a:pt x="11" y="29"/>
                      <a:pt x="17" y="29"/>
                    </a:cubicBezTo>
                    <a:cubicBezTo>
                      <a:pt x="22" y="29"/>
                      <a:pt x="25" y="25"/>
                      <a:pt x="25" y="17"/>
                    </a:cubicBezTo>
                    <a:cubicBezTo>
                      <a:pt x="25" y="10"/>
                      <a:pt x="22" y="6"/>
                      <a:pt x="16" y="6"/>
                    </a:cubicBezTo>
                    <a:cubicBezTo>
                      <a:pt x="13" y="6"/>
                      <a:pt x="11" y="7"/>
                      <a:pt x="10" y="9"/>
                    </a:cubicBezTo>
                    <a:cubicBezTo>
                      <a:pt x="9" y="11"/>
                      <a:pt x="8" y="14"/>
                      <a:pt x="8" y="17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íSl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81FF45-7300-4C53-9C75-576EAA21E2C7}"/>
                  </a:ext>
                </a:extLst>
              </p:cNvPr>
              <p:cNvSpPr/>
              <p:nvPr/>
            </p:nvSpPr>
            <p:spPr bwMode="auto">
              <a:xfrm>
                <a:off x="2807" y="1466"/>
                <a:ext cx="28" cy="29"/>
              </a:xfrm>
              <a:custGeom>
                <a:avLst/>
                <a:gdLst>
                  <a:gd name="T0" fmla="*/ 17 w 35"/>
                  <a:gd name="T1" fmla="*/ 37 h 37"/>
                  <a:gd name="T2" fmla="*/ 8 w 35"/>
                  <a:gd name="T3" fmla="*/ 35 h 37"/>
                  <a:gd name="T4" fmla="*/ 2 w 35"/>
                  <a:gd name="T5" fmla="*/ 28 h 37"/>
                  <a:gd name="T6" fmla="*/ 0 w 35"/>
                  <a:gd name="T7" fmla="*/ 18 h 37"/>
                  <a:gd name="T8" fmla="*/ 5 w 35"/>
                  <a:gd name="T9" fmla="*/ 5 h 37"/>
                  <a:gd name="T10" fmla="*/ 18 w 35"/>
                  <a:gd name="T11" fmla="*/ 0 h 37"/>
                  <a:gd name="T12" fmla="*/ 30 w 35"/>
                  <a:gd name="T13" fmla="*/ 5 h 37"/>
                  <a:gd name="T14" fmla="*/ 35 w 35"/>
                  <a:gd name="T15" fmla="*/ 18 h 37"/>
                  <a:gd name="T16" fmla="*/ 30 w 35"/>
                  <a:gd name="T17" fmla="*/ 32 h 37"/>
                  <a:gd name="T18" fmla="*/ 17 w 35"/>
                  <a:gd name="T19" fmla="*/ 37 h 37"/>
                  <a:gd name="T20" fmla="*/ 18 w 35"/>
                  <a:gd name="T21" fmla="*/ 2 h 37"/>
                  <a:gd name="T22" fmla="*/ 6 w 35"/>
                  <a:gd name="T23" fmla="*/ 6 h 37"/>
                  <a:gd name="T24" fmla="*/ 2 w 35"/>
                  <a:gd name="T25" fmla="*/ 18 h 37"/>
                  <a:gd name="T26" fmla="*/ 4 w 35"/>
                  <a:gd name="T27" fmla="*/ 27 h 37"/>
                  <a:gd name="T28" fmla="*/ 10 w 35"/>
                  <a:gd name="T29" fmla="*/ 33 h 37"/>
                  <a:gd name="T30" fmla="*/ 17 w 35"/>
                  <a:gd name="T31" fmla="*/ 35 h 37"/>
                  <a:gd name="T32" fmla="*/ 29 w 35"/>
                  <a:gd name="T33" fmla="*/ 31 h 37"/>
                  <a:gd name="T34" fmla="*/ 33 w 35"/>
                  <a:gd name="T35" fmla="*/ 18 h 37"/>
                  <a:gd name="T36" fmla="*/ 29 w 35"/>
                  <a:gd name="T37" fmla="*/ 6 h 37"/>
                  <a:gd name="T38" fmla="*/ 18 w 35"/>
                  <a:gd name="T39" fmla="*/ 2 h 37"/>
                  <a:gd name="T40" fmla="*/ 18 w 35"/>
                  <a:gd name="T41" fmla="*/ 31 h 37"/>
                  <a:gd name="T42" fmla="*/ 8 w 35"/>
                  <a:gd name="T43" fmla="*/ 18 h 37"/>
                  <a:gd name="T44" fmla="*/ 10 w 35"/>
                  <a:gd name="T45" fmla="*/ 9 h 37"/>
                  <a:gd name="T46" fmla="*/ 17 w 35"/>
                  <a:gd name="T47" fmla="*/ 6 h 37"/>
                  <a:gd name="T48" fmla="*/ 27 w 35"/>
                  <a:gd name="T49" fmla="*/ 18 h 37"/>
                  <a:gd name="T50" fmla="*/ 18 w 35"/>
                  <a:gd name="T51" fmla="*/ 31 h 37"/>
                  <a:gd name="T52" fmla="*/ 17 w 35"/>
                  <a:gd name="T53" fmla="*/ 8 h 37"/>
                  <a:gd name="T54" fmla="*/ 12 w 35"/>
                  <a:gd name="T55" fmla="*/ 10 h 37"/>
                  <a:gd name="T56" fmla="*/ 10 w 35"/>
                  <a:gd name="T57" fmla="*/ 18 h 37"/>
                  <a:gd name="T58" fmla="*/ 18 w 35"/>
                  <a:gd name="T59" fmla="*/ 29 h 37"/>
                  <a:gd name="T60" fmla="*/ 25 w 35"/>
                  <a:gd name="T61" fmla="*/ 18 h 37"/>
                  <a:gd name="T62" fmla="*/ 17 w 35"/>
                  <a:gd name="T63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37">
                    <a:moveTo>
                      <a:pt x="17" y="37"/>
                    </a:moveTo>
                    <a:cubicBezTo>
                      <a:pt x="14" y="37"/>
                      <a:pt x="11" y="36"/>
                      <a:pt x="8" y="35"/>
                    </a:cubicBezTo>
                    <a:cubicBezTo>
                      <a:pt x="6" y="33"/>
                      <a:pt x="4" y="31"/>
                      <a:pt x="2" y="28"/>
                    </a:cubicBezTo>
                    <a:cubicBezTo>
                      <a:pt x="1" y="25"/>
                      <a:pt x="0" y="22"/>
                      <a:pt x="0" y="18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3" y="0"/>
                      <a:pt x="27" y="2"/>
                      <a:pt x="30" y="5"/>
                    </a:cubicBezTo>
                    <a:cubicBezTo>
                      <a:pt x="33" y="8"/>
                      <a:pt x="35" y="13"/>
                      <a:pt x="35" y="18"/>
                    </a:cubicBezTo>
                    <a:cubicBezTo>
                      <a:pt x="35" y="24"/>
                      <a:pt x="33" y="29"/>
                      <a:pt x="30" y="32"/>
                    </a:cubicBezTo>
                    <a:cubicBezTo>
                      <a:pt x="27" y="36"/>
                      <a:pt x="23" y="37"/>
                      <a:pt x="17" y="37"/>
                    </a:cubicBezTo>
                    <a:close/>
                    <a:moveTo>
                      <a:pt x="18" y="2"/>
                    </a:moveTo>
                    <a:cubicBezTo>
                      <a:pt x="13" y="2"/>
                      <a:pt x="9" y="3"/>
                      <a:pt x="6" y="6"/>
                    </a:cubicBezTo>
                    <a:cubicBezTo>
                      <a:pt x="4" y="9"/>
                      <a:pt x="2" y="13"/>
                      <a:pt x="2" y="18"/>
                    </a:cubicBezTo>
                    <a:cubicBezTo>
                      <a:pt x="2" y="22"/>
                      <a:pt x="3" y="25"/>
                      <a:pt x="4" y="27"/>
                    </a:cubicBezTo>
                    <a:cubicBezTo>
                      <a:pt x="6" y="30"/>
                      <a:pt x="7" y="32"/>
                      <a:pt x="10" y="33"/>
                    </a:cubicBezTo>
                    <a:cubicBezTo>
                      <a:pt x="12" y="34"/>
                      <a:pt x="14" y="35"/>
                      <a:pt x="17" y="35"/>
                    </a:cubicBezTo>
                    <a:cubicBezTo>
                      <a:pt x="22" y="35"/>
                      <a:pt x="26" y="34"/>
                      <a:pt x="29" y="31"/>
                    </a:cubicBezTo>
                    <a:cubicBezTo>
                      <a:pt x="31" y="28"/>
                      <a:pt x="33" y="24"/>
                      <a:pt x="33" y="18"/>
                    </a:cubicBezTo>
                    <a:cubicBezTo>
                      <a:pt x="33" y="13"/>
                      <a:pt x="31" y="9"/>
                      <a:pt x="29" y="6"/>
                    </a:cubicBezTo>
                    <a:cubicBezTo>
                      <a:pt x="26" y="3"/>
                      <a:pt x="22" y="2"/>
                      <a:pt x="18" y="2"/>
                    </a:cubicBezTo>
                    <a:close/>
                    <a:moveTo>
                      <a:pt x="18" y="31"/>
                    </a:moveTo>
                    <a:cubicBezTo>
                      <a:pt x="13" y="31"/>
                      <a:pt x="8" y="29"/>
                      <a:pt x="8" y="18"/>
                    </a:cubicBezTo>
                    <a:cubicBezTo>
                      <a:pt x="8" y="15"/>
                      <a:pt x="9" y="11"/>
                      <a:pt x="10" y="9"/>
                    </a:cubicBezTo>
                    <a:cubicBezTo>
                      <a:pt x="12" y="7"/>
                      <a:pt x="14" y="6"/>
                      <a:pt x="17" y="6"/>
                    </a:cubicBezTo>
                    <a:cubicBezTo>
                      <a:pt x="22" y="6"/>
                      <a:pt x="27" y="8"/>
                      <a:pt x="27" y="18"/>
                    </a:cubicBezTo>
                    <a:cubicBezTo>
                      <a:pt x="27" y="29"/>
                      <a:pt x="22" y="31"/>
                      <a:pt x="18" y="31"/>
                    </a:cubicBezTo>
                    <a:close/>
                    <a:moveTo>
                      <a:pt x="17" y="8"/>
                    </a:moveTo>
                    <a:cubicBezTo>
                      <a:pt x="15" y="8"/>
                      <a:pt x="13" y="9"/>
                      <a:pt x="12" y="10"/>
                    </a:cubicBezTo>
                    <a:cubicBezTo>
                      <a:pt x="11" y="12"/>
                      <a:pt x="10" y="15"/>
                      <a:pt x="10" y="18"/>
                    </a:cubicBezTo>
                    <a:cubicBezTo>
                      <a:pt x="10" y="26"/>
                      <a:pt x="12" y="29"/>
                      <a:pt x="18" y="29"/>
                    </a:cubicBezTo>
                    <a:cubicBezTo>
                      <a:pt x="23" y="29"/>
                      <a:pt x="25" y="26"/>
                      <a:pt x="25" y="18"/>
                    </a:cubicBezTo>
                    <a:cubicBezTo>
                      <a:pt x="25" y="9"/>
                      <a:pt x="21" y="8"/>
                      <a:pt x="17" y="8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ïS1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63F820-0C7A-4EE4-80F0-41FA4D96CCC2}"/>
                  </a:ext>
                </a:extLst>
              </p:cNvPr>
              <p:cNvSpPr/>
              <p:nvPr/>
            </p:nvSpPr>
            <p:spPr bwMode="auto">
              <a:xfrm>
                <a:off x="2838" y="1484"/>
                <a:ext cx="12" cy="19"/>
              </a:xfrm>
              <a:custGeom>
                <a:avLst/>
                <a:gdLst>
                  <a:gd name="T0" fmla="*/ 15 w 15"/>
                  <a:gd name="T1" fmla="*/ 23 h 23"/>
                  <a:gd name="T2" fmla="*/ 0 w 15"/>
                  <a:gd name="T3" fmla="*/ 23 h 23"/>
                  <a:gd name="T4" fmla="*/ 0 w 15"/>
                  <a:gd name="T5" fmla="*/ 20 h 23"/>
                  <a:gd name="T6" fmla="*/ 6 w 15"/>
                  <a:gd name="T7" fmla="*/ 14 h 23"/>
                  <a:gd name="T8" fmla="*/ 9 w 15"/>
                  <a:gd name="T9" fmla="*/ 11 h 23"/>
                  <a:gd name="T10" fmla="*/ 11 w 15"/>
                  <a:gd name="T11" fmla="*/ 9 h 23"/>
                  <a:gd name="T12" fmla="*/ 11 w 15"/>
                  <a:gd name="T13" fmla="*/ 7 h 23"/>
                  <a:gd name="T14" fmla="*/ 10 w 15"/>
                  <a:gd name="T15" fmla="*/ 4 h 23"/>
                  <a:gd name="T16" fmla="*/ 7 w 15"/>
                  <a:gd name="T17" fmla="*/ 3 h 23"/>
                  <a:gd name="T18" fmla="*/ 5 w 15"/>
                  <a:gd name="T19" fmla="*/ 4 h 23"/>
                  <a:gd name="T20" fmla="*/ 2 w 15"/>
                  <a:gd name="T21" fmla="*/ 6 h 23"/>
                  <a:gd name="T22" fmla="*/ 0 w 15"/>
                  <a:gd name="T23" fmla="*/ 3 h 23"/>
                  <a:gd name="T24" fmla="*/ 4 w 15"/>
                  <a:gd name="T25" fmla="*/ 1 h 23"/>
                  <a:gd name="T26" fmla="*/ 8 w 15"/>
                  <a:gd name="T27" fmla="*/ 0 h 23"/>
                  <a:gd name="T28" fmla="*/ 13 w 15"/>
                  <a:gd name="T29" fmla="*/ 2 h 23"/>
                  <a:gd name="T30" fmla="*/ 15 w 15"/>
                  <a:gd name="T31" fmla="*/ 6 h 23"/>
                  <a:gd name="T32" fmla="*/ 14 w 15"/>
                  <a:gd name="T33" fmla="*/ 9 h 23"/>
                  <a:gd name="T34" fmla="*/ 12 w 15"/>
                  <a:gd name="T35" fmla="*/ 12 h 23"/>
                  <a:gd name="T36" fmla="*/ 9 w 15"/>
                  <a:gd name="T37" fmla="*/ 16 h 23"/>
                  <a:gd name="T38" fmla="*/ 5 w 15"/>
                  <a:gd name="T39" fmla="*/ 20 h 23"/>
                  <a:gd name="T40" fmla="*/ 5 w 15"/>
                  <a:gd name="T41" fmla="*/ 20 h 23"/>
                  <a:gd name="T42" fmla="*/ 15 w 15"/>
                  <a:gd name="T43" fmla="*/ 20 h 23"/>
                  <a:gd name="T44" fmla="*/ 15 w 15"/>
                  <a:gd name="T4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23">
                    <a:moveTo>
                      <a:pt x="15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1" y="8"/>
                      <a:pt x="11" y="7"/>
                      <a:pt x="11" y="7"/>
                    </a:cubicBezTo>
                    <a:cubicBezTo>
                      <a:pt x="11" y="6"/>
                      <a:pt x="11" y="5"/>
                      <a:pt x="10" y="4"/>
                    </a:cubicBezTo>
                    <a:cubicBezTo>
                      <a:pt x="9" y="4"/>
                      <a:pt x="9" y="3"/>
                      <a:pt x="7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0" y="0"/>
                      <a:pt x="11" y="1"/>
                      <a:pt x="13" y="2"/>
                    </a:cubicBezTo>
                    <a:cubicBezTo>
                      <a:pt x="14" y="3"/>
                      <a:pt x="15" y="4"/>
                      <a:pt x="15" y="6"/>
                    </a:cubicBezTo>
                    <a:cubicBezTo>
                      <a:pt x="15" y="7"/>
                      <a:pt x="14" y="8"/>
                      <a:pt x="14" y="9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2" y="13"/>
                      <a:pt x="10" y="14"/>
                      <a:pt x="9" y="16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5" y="20"/>
                      <a:pt x="15" y="20"/>
                      <a:pt x="15" y="20"/>
                    </a:cubicBez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4" name="iślï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93CFC16-4240-4D65-BCFB-27AD1ACD9917}"/>
                  </a:ext>
                </a:extLst>
              </p:cNvPr>
              <p:cNvSpPr/>
              <p:nvPr/>
            </p:nvSpPr>
            <p:spPr bwMode="auto">
              <a:xfrm>
                <a:off x="2837" y="1483"/>
                <a:ext cx="13" cy="20"/>
              </a:xfrm>
              <a:custGeom>
                <a:avLst/>
                <a:gdLst>
                  <a:gd name="T0" fmla="*/ 16 w 17"/>
                  <a:gd name="T1" fmla="*/ 25 h 25"/>
                  <a:gd name="T2" fmla="*/ 1 w 17"/>
                  <a:gd name="T3" fmla="*/ 25 h 25"/>
                  <a:gd name="T4" fmla="*/ 0 w 17"/>
                  <a:gd name="T5" fmla="*/ 24 h 25"/>
                  <a:gd name="T6" fmla="*/ 0 w 17"/>
                  <a:gd name="T7" fmla="*/ 21 h 25"/>
                  <a:gd name="T8" fmla="*/ 0 w 17"/>
                  <a:gd name="T9" fmla="*/ 21 h 25"/>
                  <a:gd name="T10" fmla="*/ 6 w 17"/>
                  <a:gd name="T11" fmla="*/ 15 h 25"/>
                  <a:gd name="T12" fmla="*/ 9 w 17"/>
                  <a:gd name="T13" fmla="*/ 11 h 25"/>
                  <a:gd name="T14" fmla="*/ 11 w 17"/>
                  <a:gd name="T15" fmla="*/ 9 h 25"/>
                  <a:gd name="T16" fmla="*/ 11 w 17"/>
                  <a:gd name="T17" fmla="*/ 8 h 25"/>
                  <a:gd name="T18" fmla="*/ 10 w 17"/>
                  <a:gd name="T19" fmla="*/ 6 h 25"/>
                  <a:gd name="T20" fmla="*/ 6 w 17"/>
                  <a:gd name="T21" fmla="*/ 6 h 25"/>
                  <a:gd name="T22" fmla="*/ 4 w 17"/>
                  <a:gd name="T23" fmla="*/ 7 h 25"/>
                  <a:gd name="T24" fmla="*/ 2 w 17"/>
                  <a:gd name="T25" fmla="*/ 7 h 25"/>
                  <a:gd name="T26" fmla="*/ 0 w 17"/>
                  <a:gd name="T27" fmla="*/ 5 h 25"/>
                  <a:gd name="T28" fmla="*/ 1 w 17"/>
                  <a:gd name="T29" fmla="*/ 3 h 25"/>
                  <a:gd name="T30" fmla="*/ 5 w 17"/>
                  <a:gd name="T31" fmla="*/ 1 h 25"/>
                  <a:gd name="T32" fmla="*/ 9 w 17"/>
                  <a:gd name="T33" fmla="*/ 0 h 25"/>
                  <a:gd name="T34" fmla="*/ 14 w 17"/>
                  <a:gd name="T35" fmla="*/ 2 h 25"/>
                  <a:gd name="T36" fmla="*/ 17 w 17"/>
                  <a:gd name="T37" fmla="*/ 7 h 25"/>
                  <a:gd name="T38" fmla="*/ 16 w 17"/>
                  <a:gd name="T39" fmla="*/ 11 h 25"/>
                  <a:gd name="T40" fmla="*/ 14 w 17"/>
                  <a:gd name="T41" fmla="*/ 14 h 25"/>
                  <a:gd name="T42" fmla="*/ 10 w 17"/>
                  <a:gd name="T43" fmla="*/ 18 h 25"/>
                  <a:gd name="T44" fmla="*/ 8 w 17"/>
                  <a:gd name="T45" fmla="*/ 20 h 25"/>
                  <a:gd name="T46" fmla="*/ 16 w 17"/>
                  <a:gd name="T47" fmla="*/ 20 h 25"/>
                  <a:gd name="T48" fmla="*/ 17 w 17"/>
                  <a:gd name="T49" fmla="*/ 21 h 25"/>
                  <a:gd name="T50" fmla="*/ 17 w 17"/>
                  <a:gd name="T51" fmla="*/ 24 h 25"/>
                  <a:gd name="T52" fmla="*/ 16 w 17"/>
                  <a:gd name="T53" fmla="*/ 25 h 25"/>
                  <a:gd name="T54" fmla="*/ 2 w 17"/>
                  <a:gd name="T55" fmla="*/ 23 h 25"/>
                  <a:gd name="T56" fmla="*/ 15 w 17"/>
                  <a:gd name="T57" fmla="*/ 23 h 25"/>
                  <a:gd name="T58" fmla="*/ 15 w 17"/>
                  <a:gd name="T59" fmla="*/ 22 h 25"/>
                  <a:gd name="T60" fmla="*/ 6 w 17"/>
                  <a:gd name="T61" fmla="*/ 22 h 25"/>
                  <a:gd name="T62" fmla="*/ 5 w 17"/>
                  <a:gd name="T63" fmla="*/ 21 h 25"/>
                  <a:gd name="T64" fmla="*/ 5 w 17"/>
                  <a:gd name="T65" fmla="*/ 20 h 25"/>
                  <a:gd name="T66" fmla="*/ 9 w 17"/>
                  <a:gd name="T67" fmla="*/ 16 h 25"/>
                  <a:gd name="T68" fmla="*/ 13 w 17"/>
                  <a:gd name="T69" fmla="*/ 12 h 25"/>
                  <a:gd name="T70" fmla="*/ 14 w 17"/>
                  <a:gd name="T71" fmla="*/ 10 h 25"/>
                  <a:gd name="T72" fmla="*/ 15 w 17"/>
                  <a:gd name="T73" fmla="*/ 7 h 25"/>
                  <a:gd name="T74" fmla="*/ 13 w 17"/>
                  <a:gd name="T75" fmla="*/ 4 h 25"/>
                  <a:gd name="T76" fmla="*/ 9 w 17"/>
                  <a:gd name="T77" fmla="*/ 2 h 25"/>
                  <a:gd name="T78" fmla="*/ 5 w 17"/>
                  <a:gd name="T79" fmla="*/ 3 h 25"/>
                  <a:gd name="T80" fmla="*/ 3 w 17"/>
                  <a:gd name="T81" fmla="*/ 4 h 25"/>
                  <a:gd name="T82" fmla="*/ 3 w 17"/>
                  <a:gd name="T83" fmla="*/ 5 h 25"/>
                  <a:gd name="T84" fmla="*/ 6 w 17"/>
                  <a:gd name="T85" fmla="*/ 4 h 25"/>
                  <a:gd name="T86" fmla="*/ 12 w 17"/>
                  <a:gd name="T87" fmla="*/ 4 h 25"/>
                  <a:gd name="T88" fmla="*/ 13 w 17"/>
                  <a:gd name="T89" fmla="*/ 8 h 25"/>
                  <a:gd name="T90" fmla="*/ 13 w 17"/>
                  <a:gd name="T91" fmla="*/ 10 h 25"/>
                  <a:gd name="T92" fmla="*/ 11 w 17"/>
                  <a:gd name="T93" fmla="*/ 12 h 25"/>
                  <a:gd name="T94" fmla="*/ 8 w 17"/>
                  <a:gd name="T95" fmla="*/ 16 h 25"/>
                  <a:gd name="T96" fmla="*/ 2 w 17"/>
                  <a:gd name="T97" fmla="*/ 22 h 25"/>
                  <a:gd name="T98" fmla="*/ 2 w 17"/>
                  <a:gd name="T9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25">
                    <a:moveTo>
                      <a:pt x="16" y="25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5"/>
                      <a:pt x="0" y="2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9" y="12"/>
                      <a:pt x="9" y="11"/>
                    </a:cubicBezTo>
                    <a:cubicBezTo>
                      <a:pt x="10" y="10"/>
                      <a:pt x="10" y="10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8" y="5"/>
                      <a:pt x="6" y="6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2" y="16"/>
                      <a:pt x="10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6" y="25"/>
                    </a:cubicBezTo>
                    <a:close/>
                    <a:moveTo>
                      <a:pt x="2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3"/>
                      <a:pt x="13" y="12"/>
                    </a:cubicBezTo>
                    <a:cubicBezTo>
                      <a:pt x="13" y="11"/>
                      <a:pt x="14" y="11"/>
                      <a:pt x="14" y="10"/>
                    </a:cubicBezTo>
                    <a:cubicBezTo>
                      <a:pt x="14" y="9"/>
                      <a:pt x="15" y="8"/>
                      <a:pt x="15" y="7"/>
                    </a:cubicBezTo>
                    <a:cubicBezTo>
                      <a:pt x="15" y="6"/>
                      <a:pt x="14" y="5"/>
                      <a:pt x="13" y="4"/>
                    </a:cubicBezTo>
                    <a:cubicBezTo>
                      <a:pt x="12" y="3"/>
                      <a:pt x="11" y="2"/>
                      <a:pt x="9" y="2"/>
                    </a:cubicBezTo>
                    <a:cubicBezTo>
                      <a:pt x="7" y="2"/>
                      <a:pt x="6" y="3"/>
                      <a:pt x="5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8" y="3"/>
                      <a:pt x="10" y="3"/>
                      <a:pt x="12" y="4"/>
                    </a:cubicBezTo>
                    <a:cubicBezTo>
                      <a:pt x="13" y="5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2"/>
                    </a:cubicBezTo>
                    <a:cubicBezTo>
                      <a:pt x="11" y="13"/>
                      <a:pt x="9" y="14"/>
                      <a:pt x="8" y="16"/>
                    </a:cubicBezTo>
                    <a:cubicBezTo>
                      <a:pt x="2" y="22"/>
                      <a:pt x="2" y="22"/>
                      <a:pt x="2" y="22"/>
                    </a:cubicBez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ïšlí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7ECABF-E979-4B34-B2B4-392AE3473CB6}"/>
                  </a:ext>
                </a:extLst>
              </p:cNvPr>
              <p:cNvSpPr/>
              <p:nvPr/>
            </p:nvSpPr>
            <p:spPr bwMode="auto">
              <a:xfrm>
                <a:off x="2749" y="1626"/>
                <a:ext cx="18" cy="26"/>
              </a:xfrm>
              <a:custGeom>
                <a:avLst/>
                <a:gdLst>
                  <a:gd name="T0" fmla="*/ 11 w 22"/>
                  <a:gd name="T1" fmla="*/ 11 h 33"/>
                  <a:gd name="T2" fmla="*/ 19 w 22"/>
                  <a:gd name="T3" fmla="*/ 14 h 33"/>
                  <a:gd name="T4" fmla="*/ 22 w 22"/>
                  <a:gd name="T5" fmla="*/ 21 h 33"/>
                  <a:gd name="T6" fmla="*/ 18 w 22"/>
                  <a:gd name="T7" fmla="*/ 30 h 33"/>
                  <a:gd name="T8" fmla="*/ 8 w 22"/>
                  <a:gd name="T9" fmla="*/ 33 h 33"/>
                  <a:gd name="T10" fmla="*/ 0 w 22"/>
                  <a:gd name="T11" fmla="*/ 31 h 33"/>
                  <a:gd name="T12" fmla="*/ 0 w 22"/>
                  <a:gd name="T13" fmla="*/ 25 h 33"/>
                  <a:gd name="T14" fmla="*/ 4 w 22"/>
                  <a:gd name="T15" fmla="*/ 27 h 33"/>
                  <a:gd name="T16" fmla="*/ 8 w 22"/>
                  <a:gd name="T17" fmla="*/ 27 h 33"/>
                  <a:gd name="T18" fmla="*/ 15 w 22"/>
                  <a:gd name="T19" fmla="*/ 22 h 33"/>
                  <a:gd name="T20" fmla="*/ 8 w 22"/>
                  <a:gd name="T21" fmla="*/ 17 h 33"/>
                  <a:gd name="T22" fmla="*/ 5 w 22"/>
                  <a:gd name="T23" fmla="*/ 17 h 33"/>
                  <a:gd name="T24" fmla="*/ 3 w 22"/>
                  <a:gd name="T25" fmla="*/ 18 h 33"/>
                  <a:gd name="T26" fmla="*/ 0 w 22"/>
                  <a:gd name="T27" fmla="*/ 16 h 33"/>
                  <a:gd name="T28" fmla="*/ 1 w 22"/>
                  <a:gd name="T29" fmla="*/ 0 h 33"/>
                  <a:gd name="T30" fmla="*/ 19 w 22"/>
                  <a:gd name="T31" fmla="*/ 0 h 33"/>
                  <a:gd name="T32" fmla="*/ 19 w 22"/>
                  <a:gd name="T33" fmla="*/ 5 h 33"/>
                  <a:gd name="T34" fmla="*/ 8 w 22"/>
                  <a:gd name="T35" fmla="*/ 5 h 33"/>
                  <a:gd name="T36" fmla="*/ 7 w 22"/>
                  <a:gd name="T37" fmla="*/ 12 h 33"/>
                  <a:gd name="T38" fmla="*/ 8 w 22"/>
                  <a:gd name="T39" fmla="*/ 12 h 33"/>
                  <a:gd name="T40" fmla="*/ 11 w 22"/>
                  <a:gd name="T4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3">
                    <a:moveTo>
                      <a:pt x="11" y="11"/>
                    </a:moveTo>
                    <a:cubicBezTo>
                      <a:pt x="14" y="11"/>
                      <a:pt x="17" y="12"/>
                      <a:pt x="19" y="14"/>
                    </a:cubicBezTo>
                    <a:cubicBezTo>
                      <a:pt x="21" y="16"/>
                      <a:pt x="22" y="18"/>
                      <a:pt x="22" y="21"/>
                    </a:cubicBezTo>
                    <a:cubicBezTo>
                      <a:pt x="22" y="25"/>
                      <a:pt x="20" y="28"/>
                      <a:pt x="18" y="30"/>
                    </a:cubicBezTo>
                    <a:cubicBezTo>
                      <a:pt x="16" y="32"/>
                      <a:pt x="13" y="33"/>
                      <a:pt x="8" y="33"/>
                    </a:cubicBezTo>
                    <a:cubicBezTo>
                      <a:pt x="5" y="33"/>
                      <a:pt x="2" y="32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6"/>
                      <a:pt x="4" y="27"/>
                    </a:cubicBezTo>
                    <a:cubicBezTo>
                      <a:pt x="5" y="27"/>
                      <a:pt x="7" y="27"/>
                      <a:pt x="8" y="27"/>
                    </a:cubicBezTo>
                    <a:cubicBezTo>
                      <a:pt x="12" y="27"/>
                      <a:pt x="15" y="26"/>
                      <a:pt x="15" y="22"/>
                    </a:cubicBezTo>
                    <a:cubicBezTo>
                      <a:pt x="15" y="19"/>
                      <a:pt x="12" y="17"/>
                      <a:pt x="8" y="17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4" y="18"/>
                      <a:pt x="3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10" y="11"/>
                      <a:pt x="11" y="11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íṧ1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F3215A-E5F4-48C0-A85A-E52CB5EAC34F}"/>
                  </a:ext>
                </a:extLst>
              </p:cNvPr>
              <p:cNvSpPr/>
              <p:nvPr/>
            </p:nvSpPr>
            <p:spPr bwMode="auto">
              <a:xfrm>
                <a:off x="2750" y="1600"/>
                <a:ext cx="80" cy="55"/>
              </a:xfrm>
              <a:custGeom>
                <a:avLst/>
                <a:gdLst>
                  <a:gd name="T0" fmla="*/ 35 w 101"/>
                  <a:gd name="T1" fmla="*/ 70 h 70"/>
                  <a:gd name="T2" fmla="*/ 34 w 101"/>
                  <a:gd name="T3" fmla="*/ 70 h 70"/>
                  <a:gd name="T4" fmla="*/ 31 w 101"/>
                  <a:gd name="T5" fmla="*/ 67 h 70"/>
                  <a:gd name="T6" fmla="*/ 24 w 101"/>
                  <a:gd name="T7" fmla="*/ 26 h 70"/>
                  <a:gd name="T8" fmla="*/ 4 w 101"/>
                  <a:gd name="T9" fmla="*/ 26 h 70"/>
                  <a:gd name="T10" fmla="*/ 0 w 101"/>
                  <a:gd name="T11" fmla="*/ 22 h 70"/>
                  <a:gd name="T12" fmla="*/ 4 w 101"/>
                  <a:gd name="T13" fmla="*/ 18 h 70"/>
                  <a:gd name="T14" fmla="*/ 27 w 101"/>
                  <a:gd name="T15" fmla="*/ 18 h 70"/>
                  <a:gd name="T16" fmla="*/ 31 w 101"/>
                  <a:gd name="T17" fmla="*/ 21 h 70"/>
                  <a:gd name="T18" fmla="*/ 36 w 101"/>
                  <a:gd name="T19" fmla="*/ 53 h 70"/>
                  <a:gd name="T20" fmla="*/ 62 w 101"/>
                  <a:gd name="T21" fmla="*/ 2 h 70"/>
                  <a:gd name="T22" fmla="*/ 65 w 101"/>
                  <a:gd name="T23" fmla="*/ 0 h 70"/>
                  <a:gd name="T24" fmla="*/ 97 w 101"/>
                  <a:gd name="T25" fmla="*/ 0 h 70"/>
                  <a:gd name="T26" fmla="*/ 101 w 101"/>
                  <a:gd name="T27" fmla="*/ 4 h 70"/>
                  <a:gd name="T28" fmla="*/ 97 w 101"/>
                  <a:gd name="T29" fmla="*/ 8 h 70"/>
                  <a:gd name="T30" fmla="*/ 68 w 101"/>
                  <a:gd name="T31" fmla="*/ 8 h 70"/>
                  <a:gd name="T32" fmla="*/ 38 w 101"/>
                  <a:gd name="T33" fmla="*/ 68 h 70"/>
                  <a:gd name="T34" fmla="*/ 35 w 101"/>
                  <a:gd name="T3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1" h="70">
                    <a:moveTo>
                      <a:pt x="35" y="70"/>
                    </a:moveTo>
                    <a:cubicBezTo>
                      <a:pt x="34" y="70"/>
                      <a:pt x="34" y="70"/>
                      <a:pt x="34" y="70"/>
                    </a:cubicBezTo>
                    <a:cubicBezTo>
                      <a:pt x="32" y="69"/>
                      <a:pt x="31" y="68"/>
                      <a:pt x="31" y="6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20"/>
                      <a:pt x="2" y="18"/>
                      <a:pt x="4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18"/>
                      <a:pt x="31" y="19"/>
                      <a:pt x="31" y="21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1"/>
                      <a:pt x="64" y="0"/>
                      <a:pt x="65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9" y="0"/>
                      <a:pt x="101" y="2"/>
                      <a:pt x="101" y="4"/>
                    </a:cubicBezTo>
                    <a:cubicBezTo>
                      <a:pt x="101" y="6"/>
                      <a:pt x="99" y="8"/>
                      <a:pt x="97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7" y="69"/>
                      <a:pt x="36" y="70"/>
                      <a:pt x="35" y="70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ïŝ1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D1BEF46-C783-40E1-96B0-56372078BAEF}"/>
                  </a:ext>
                </a:extLst>
              </p:cNvPr>
              <p:cNvSpPr/>
              <p:nvPr/>
            </p:nvSpPr>
            <p:spPr bwMode="auto">
              <a:xfrm>
                <a:off x="2863" y="1554"/>
                <a:ext cx="23" cy="28"/>
              </a:xfrm>
              <a:custGeom>
                <a:avLst/>
                <a:gdLst>
                  <a:gd name="T0" fmla="*/ 16 w 29"/>
                  <a:gd name="T1" fmla="*/ 0 h 35"/>
                  <a:gd name="T2" fmla="*/ 10 w 29"/>
                  <a:gd name="T3" fmla="*/ 0 h 35"/>
                  <a:gd name="T4" fmla="*/ 4 w 29"/>
                  <a:gd name="T5" fmla="*/ 3 h 35"/>
                  <a:gd name="T6" fmla="*/ 4 w 29"/>
                  <a:gd name="T7" fmla="*/ 4 h 35"/>
                  <a:gd name="T8" fmla="*/ 6 w 29"/>
                  <a:gd name="T9" fmla="*/ 9 h 35"/>
                  <a:gd name="T10" fmla="*/ 7 w 29"/>
                  <a:gd name="T11" fmla="*/ 9 h 35"/>
                  <a:gd name="T12" fmla="*/ 7 w 29"/>
                  <a:gd name="T13" fmla="*/ 9 h 35"/>
                  <a:gd name="T14" fmla="*/ 11 w 29"/>
                  <a:gd name="T15" fmla="*/ 7 h 35"/>
                  <a:gd name="T16" fmla="*/ 16 w 29"/>
                  <a:gd name="T17" fmla="*/ 7 h 35"/>
                  <a:gd name="T18" fmla="*/ 20 w 29"/>
                  <a:gd name="T19" fmla="*/ 8 h 35"/>
                  <a:gd name="T20" fmla="*/ 21 w 29"/>
                  <a:gd name="T21" fmla="*/ 12 h 35"/>
                  <a:gd name="T22" fmla="*/ 21 w 29"/>
                  <a:gd name="T23" fmla="*/ 13 h 35"/>
                  <a:gd name="T24" fmla="*/ 16 w 29"/>
                  <a:gd name="T25" fmla="*/ 13 h 35"/>
                  <a:gd name="T26" fmla="*/ 5 w 29"/>
                  <a:gd name="T27" fmla="*/ 16 h 35"/>
                  <a:gd name="T28" fmla="*/ 0 w 29"/>
                  <a:gd name="T29" fmla="*/ 24 h 35"/>
                  <a:gd name="T30" fmla="*/ 3 w 29"/>
                  <a:gd name="T31" fmla="*/ 32 h 35"/>
                  <a:gd name="T32" fmla="*/ 11 w 29"/>
                  <a:gd name="T33" fmla="*/ 35 h 35"/>
                  <a:gd name="T34" fmla="*/ 18 w 29"/>
                  <a:gd name="T35" fmla="*/ 33 h 35"/>
                  <a:gd name="T36" fmla="*/ 22 w 29"/>
                  <a:gd name="T37" fmla="*/ 30 h 35"/>
                  <a:gd name="T38" fmla="*/ 23 w 29"/>
                  <a:gd name="T39" fmla="*/ 33 h 35"/>
                  <a:gd name="T40" fmla="*/ 24 w 29"/>
                  <a:gd name="T41" fmla="*/ 34 h 35"/>
                  <a:gd name="T42" fmla="*/ 28 w 29"/>
                  <a:gd name="T43" fmla="*/ 34 h 35"/>
                  <a:gd name="T44" fmla="*/ 29 w 29"/>
                  <a:gd name="T45" fmla="*/ 33 h 35"/>
                  <a:gd name="T46" fmla="*/ 29 w 29"/>
                  <a:gd name="T47" fmla="*/ 12 h 35"/>
                  <a:gd name="T48" fmla="*/ 26 w 29"/>
                  <a:gd name="T49" fmla="*/ 3 h 35"/>
                  <a:gd name="T50" fmla="*/ 16 w 29"/>
                  <a:gd name="T51" fmla="*/ 0 h 35"/>
                  <a:gd name="T52" fmla="*/ 21 w 29"/>
                  <a:gd name="T53" fmla="*/ 19 h 35"/>
                  <a:gd name="T54" fmla="*/ 21 w 29"/>
                  <a:gd name="T55" fmla="*/ 21 h 35"/>
                  <a:gd name="T56" fmla="*/ 19 w 29"/>
                  <a:gd name="T57" fmla="*/ 26 h 35"/>
                  <a:gd name="T58" fmla="*/ 14 w 29"/>
                  <a:gd name="T59" fmla="*/ 27 h 35"/>
                  <a:gd name="T60" fmla="*/ 10 w 29"/>
                  <a:gd name="T61" fmla="*/ 27 h 35"/>
                  <a:gd name="T62" fmla="*/ 9 w 29"/>
                  <a:gd name="T63" fmla="*/ 24 h 35"/>
                  <a:gd name="T64" fmla="*/ 11 w 29"/>
                  <a:gd name="T65" fmla="*/ 20 h 35"/>
                  <a:gd name="T66" fmla="*/ 18 w 29"/>
                  <a:gd name="T67" fmla="*/ 19 h 35"/>
                  <a:gd name="T68" fmla="*/ 21 w 29"/>
                  <a:gd name="T6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5">
                    <a:moveTo>
                      <a:pt x="16" y="0"/>
                    </a:moveTo>
                    <a:cubicBezTo>
                      <a:pt x="14" y="0"/>
                      <a:pt x="12" y="0"/>
                      <a:pt x="10" y="0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3" y="7"/>
                      <a:pt x="14" y="7"/>
                      <a:pt x="16" y="7"/>
                    </a:cubicBezTo>
                    <a:cubicBezTo>
                      <a:pt x="18" y="7"/>
                      <a:pt x="19" y="7"/>
                      <a:pt x="20" y="8"/>
                    </a:cubicBezTo>
                    <a:cubicBezTo>
                      <a:pt x="20" y="9"/>
                      <a:pt x="21" y="10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13"/>
                      <a:pt x="7" y="14"/>
                      <a:pt x="5" y="16"/>
                    </a:cubicBezTo>
                    <a:cubicBezTo>
                      <a:pt x="2" y="18"/>
                      <a:pt x="0" y="20"/>
                      <a:pt x="0" y="24"/>
                    </a:cubicBezTo>
                    <a:cubicBezTo>
                      <a:pt x="0" y="27"/>
                      <a:pt x="1" y="30"/>
                      <a:pt x="3" y="32"/>
                    </a:cubicBezTo>
                    <a:cubicBezTo>
                      <a:pt x="5" y="34"/>
                      <a:pt x="8" y="35"/>
                      <a:pt x="11" y="35"/>
                    </a:cubicBezTo>
                    <a:cubicBezTo>
                      <a:pt x="14" y="35"/>
                      <a:pt x="16" y="34"/>
                      <a:pt x="18" y="33"/>
                    </a:cubicBezTo>
                    <a:cubicBezTo>
                      <a:pt x="19" y="33"/>
                      <a:pt x="20" y="32"/>
                      <a:pt x="22" y="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4"/>
                      <a:pt x="23" y="34"/>
                      <a:pt x="2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8"/>
                      <a:pt x="28" y="4"/>
                      <a:pt x="26" y="3"/>
                    </a:cubicBezTo>
                    <a:cubicBezTo>
                      <a:pt x="24" y="1"/>
                      <a:pt x="20" y="0"/>
                      <a:pt x="16" y="0"/>
                    </a:cubicBezTo>
                    <a:close/>
                    <a:moveTo>
                      <a:pt x="21" y="19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0" y="24"/>
                      <a:pt x="19" y="26"/>
                    </a:cubicBezTo>
                    <a:cubicBezTo>
                      <a:pt x="17" y="27"/>
                      <a:pt x="16" y="27"/>
                      <a:pt x="14" y="27"/>
                    </a:cubicBezTo>
                    <a:cubicBezTo>
                      <a:pt x="12" y="27"/>
                      <a:pt x="11" y="27"/>
                      <a:pt x="10" y="27"/>
                    </a:cubicBezTo>
                    <a:cubicBezTo>
                      <a:pt x="10" y="26"/>
                      <a:pt x="9" y="25"/>
                      <a:pt x="9" y="24"/>
                    </a:cubicBezTo>
                    <a:cubicBezTo>
                      <a:pt x="9" y="22"/>
                      <a:pt x="10" y="21"/>
                      <a:pt x="11" y="20"/>
                    </a:cubicBezTo>
                    <a:cubicBezTo>
                      <a:pt x="12" y="20"/>
                      <a:pt x="15" y="19"/>
                      <a:pt x="18" y="19"/>
                    </a:cubicBez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îSl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FD85EC7-6A3A-48B6-A8A3-594AC610CBA7}"/>
                  </a:ext>
                </a:extLst>
              </p:cNvPr>
              <p:cNvSpPr/>
              <p:nvPr/>
            </p:nvSpPr>
            <p:spPr bwMode="auto">
              <a:xfrm>
                <a:off x="2891" y="1552"/>
                <a:ext cx="24" cy="24"/>
              </a:xfrm>
              <a:custGeom>
                <a:avLst/>
                <a:gdLst>
                  <a:gd name="T0" fmla="*/ 29 w 30"/>
                  <a:gd name="T1" fmla="*/ 12 h 30"/>
                  <a:gd name="T2" fmla="*/ 18 w 30"/>
                  <a:gd name="T3" fmla="*/ 12 h 30"/>
                  <a:gd name="T4" fmla="*/ 18 w 30"/>
                  <a:gd name="T5" fmla="*/ 1 h 30"/>
                  <a:gd name="T6" fmla="*/ 17 w 30"/>
                  <a:gd name="T7" fmla="*/ 0 h 30"/>
                  <a:gd name="T8" fmla="*/ 12 w 30"/>
                  <a:gd name="T9" fmla="*/ 0 h 30"/>
                  <a:gd name="T10" fmla="*/ 11 w 30"/>
                  <a:gd name="T11" fmla="*/ 1 h 30"/>
                  <a:gd name="T12" fmla="*/ 11 w 30"/>
                  <a:gd name="T13" fmla="*/ 12 h 30"/>
                  <a:gd name="T14" fmla="*/ 1 w 30"/>
                  <a:gd name="T15" fmla="*/ 12 h 30"/>
                  <a:gd name="T16" fmla="*/ 0 w 30"/>
                  <a:gd name="T17" fmla="*/ 13 h 30"/>
                  <a:gd name="T18" fmla="*/ 0 w 30"/>
                  <a:gd name="T19" fmla="*/ 18 h 30"/>
                  <a:gd name="T20" fmla="*/ 1 w 30"/>
                  <a:gd name="T21" fmla="*/ 19 h 30"/>
                  <a:gd name="T22" fmla="*/ 11 w 30"/>
                  <a:gd name="T23" fmla="*/ 19 h 30"/>
                  <a:gd name="T24" fmla="*/ 11 w 30"/>
                  <a:gd name="T25" fmla="*/ 29 h 30"/>
                  <a:gd name="T26" fmla="*/ 12 w 30"/>
                  <a:gd name="T27" fmla="*/ 30 h 30"/>
                  <a:gd name="T28" fmla="*/ 17 w 30"/>
                  <a:gd name="T29" fmla="*/ 30 h 30"/>
                  <a:gd name="T30" fmla="*/ 18 w 30"/>
                  <a:gd name="T31" fmla="*/ 29 h 30"/>
                  <a:gd name="T32" fmla="*/ 18 w 30"/>
                  <a:gd name="T33" fmla="*/ 19 h 30"/>
                  <a:gd name="T34" fmla="*/ 29 w 30"/>
                  <a:gd name="T35" fmla="*/ 19 h 30"/>
                  <a:gd name="T36" fmla="*/ 30 w 30"/>
                  <a:gd name="T37" fmla="*/ 18 h 30"/>
                  <a:gd name="T38" fmla="*/ 30 w 30"/>
                  <a:gd name="T39" fmla="*/ 13 h 30"/>
                  <a:gd name="T40" fmla="*/ 29 w 30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29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30" y="18"/>
                      <a:pt x="30" y="18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29" y="12"/>
                      <a:pt x="29" y="12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ï$ļ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DBDF85E-2A32-48DB-BC54-F1ECDBFC4454}"/>
                  </a:ext>
                </a:extLst>
              </p:cNvPr>
              <p:cNvSpPr/>
              <p:nvPr/>
            </p:nvSpPr>
            <p:spPr bwMode="auto">
              <a:xfrm>
                <a:off x="2920" y="1544"/>
                <a:ext cx="24" cy="38"/>
              </a:xfrm>
              <a:custGeom>
                <a:avLst/>
                <a:gdLst>
                  <a:gd name="T0" fmla="*/ 17 w 30"/>
                  <a:gd name="T1" fmla="*/ 13 h 48"/>
                  <a:gd name="T2" fmla="*/ 8 w 30"/>
                  <a:gd name="T3" fmla="*/ 16 h 48"/>
                  <a:gd name="T4" fmla="*/ 8 w 30"/>
                  <a:gd name="T5" fmla="*/ 15 h 48"/>
                  <a:gd name="T6" fmla="*/ 8 w 30"/>
                  <a:gd name="T7" fmla="*/ 12 h 48"/>
                  <a:gd name="T8" fmla="*/ 8 w 30"/>
                  <a:gd name="T9" fmla="*/ 1 h 48"/>
                  <a:gd name="T10" fmla="*/ 7 w 30"/>
                  <a:gd name="T11" fmla="*/ 0 h 48"/>
                  <a:gd name="T12" fmla="*/ 1 w 30"/>
                  <a:gd name="T13" fmla="*/ 0 h 48"/>
                  <a:gd name="T14" fmla="*/ 0 w 30"/>
                  <a:gd name="T15" fmla="*/ 1 h 48"/>
                  <a:gd name="T16" fmla="*/ 0 w 30"/>
                  <a:gd name="T17" fmla="*/ 46 h 48"/>
                  <a:gd name="T18" fmla="*/ 1 w 30"/>
                  <a:gd name="T19" fmla="*/ 47 h 48"/>
                  <a:gd name="T20" fmla="*/ 6 w 30"/>
                  <a:gd name="T21" fmla="*/ 47 h 48"/>
                  <a:gd name="T22" fmla="*/ 6 w 30"/>
                  <a:gd name="T23" fmla="*/ 46 h 48"/>
                  <a:gd name="T24" fmla="*/ 7 w 30"/>
                  <a:gd name="T25" fmla="*/ 44 h 48"/>
                  <a:gd name="T26" fmla="*/ 17 w 30"/>
                  <a:gd name="T27" fmla="*/ 48 h 48"/>
                  <a:gd name="T28" fmla="*/ 27 w 30"/>
                  <a:gd name="T29" fmla="*/ 43 h 48"/>
                  <a:gd name="T30" fmla="*/ 30 w 30"/>
                  <a:gd name="T31" fmla="*/ 30 h 48"/>
                  <a:gd name="T32" fmla="*/ 27 w 30"/>
                  <a:gd name="T33" fmla="*/ 17 h 48"/>
                  <a:gd name="T34" fmla="*/ 17 w 30"/>
                  <a:gd name="T35" fmla="*/ 13 h 48"/>
                  <a:gd name="T36" fmla="*/ 21 w 30"/>
                  <a:gd name="T37" fmla="*/ 30 h 48"/>
                  <a:gd name="T38" fmla="*/ 20 w 30"/>
                  <a:gd name="T39" fmla="*/ 38 h 48"/>
                  <a:gd name="T40" fmla="*/ 15 w 30"/>
                  <a:gd name="T41" fmla="*/ 40 h 48"/>
                  <a:gd name="T42" fmla="*/ 10 w 30"/>
                  <a:gd name="T43" fmla="*/ 38 h 48"/>
                  <a:gd name="T44" fmla="*/ 8 w 30"/>
                  <a:gd name="T45" fmla="*/ 30 h 48"/>
                  <a:gd name="T46" fmla="*/ 8 w 30"/>
                  <a:gd name="T47" fmla="*/ 30 h 48"/>
                  <a:gd name="T48" fmla="*/ 10 w 30"/>
                  <a:gd name="T49" fmla="*/ 22 h 48"/>
                  <a:gd name="T50" fmla="*/ 15 w 30"/>
                  <a:gd name="T51" fmla="*/ 20 h 48"/>
                  <a:gd name="T52" fmla="*/ 21 w 30"/>
                  <a:gd name="T53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8">
                    <a:moveTo>
                      <a:pt x="17" y="13"/>
                    </a:moveTo>
                    <a:cubicBezTo>
                      <a:pt x="13" y="13"/>
                      <a:pt x="10" y="14"/>
                      <a:pt x="8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6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46"/>
                      <a:pt x="13" y="48"/>
                      <a:pt x="17" y="48"/>
                    </a:cubicBezTo>
                    <a:cubicBezTo>
                      <a:pt x="21" y="48"/>
                      <a:pt x="24" y="46"/>
                      <a:pt x="27" y="43"/>
                    </a:cubicBezTo>
                    <a:cubicBezTo>
                      <a:pt x="29" y="40"/>
                      <a:pt x="30" y="35"/>
                      <a:pt x="30" y="30"/>
                    </a:cubicBezTo>
                    <a:cubicBezTo>
                      <a:pt x="30" y="25"/>
                      <a:pt x="29" y="20"/>
                      <a:pt x="27" y="17"/>
                    </a:cubicBezTo>
                    <a:cubicBezTo>
                      <a:pt x="24" y="14"/>
                      <a:pt x="21" y="13"/>
                      <a:pt x="17" y="13"/>
                    </a:cubicBezTo>
                    <a:close/>
                    <a:moveTo>
                      <a:pt x="21" y="30"/>
                    </a:moveTo>
                    <a:cubicBezTo>
                      <a:pt x="21" y="33"/>
                      <a:pt x="21" y="36"/>
                      <a:pt x="20" y="38"/>
                    </a:cubicBezTo>
                    <a:cubicBezTo>
                      <a:pt x="19" y="39"/>
                      <a:pt x="17" y="40"/>
                      <a:pt x="15" y="40"/>
                    </a:cubicBezTo>
                    <a:cubicBezTo>
                      <a:pt x="13" y="40"/>
                      <a:pt x="11" y="39"/>
                      <a:pt x="10" y="38"/>
                    </a:cubicBezTo>
                    <a:cubicBezTo>
                      <a:pt x="9" y="36"/>
                      <a:pt x="8" y="34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6"/>
                      <a:pt x="9" y="24"/>
                      <a:pt x="10" y="22"/>
                    </a:cubicBezTo>
                    <a:cubicBezTo>
                      <a:pt x="11" y="21"/>
                      <a:pt x="13" y="20"/>
                      <a:pt x="15" y="20"/>
                    </a:cubicBezTo>
                    <a:cubicBezTo>
                      <a:pt x="17" y="20"/>
                      <a:pt x="21" y="20"/>
                      <a:pt x="21" y="30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íṡľ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13B7F1-B34F-471C-A5FC-0D876C50C494}"/>
                  </a:ext>
                </a:extLst>
              </p:cNvPr>
              <p:cNvSpPr/>
              <p:nvPr/>
            </p:nvSpPr>
            <p:spPr bwMode="auto">
              <a:xfrm>
                <a:off x="2947" y="1565"/>
                <a:ext cx="24" cy="7"/>
              </a:xfrm>
              <a:custGeom>
                <a:avLst/>
                <a:gdLst>
                  <a:gd name="T0" fmla="*/ 29 w 30"/>
                  <a:gd name="T1" fmla="*/ 0 h 8"/>
                  <a:gd name="T2" fmla="*/ 1 w 30"/>
                  <a:gd name="T3" fmla="*/ 0 h 8"/>
                  <a:gd name="T4" fmla="*/ 0 w 30"/>
                  <a:gd name="T5" fmla="*/ 1 h 8"/>
                  <a:gd name="T6" fmla="*/ 0 w 30"/>
                  <a:gd name="T7" fmla="*/ 7 h 8"/>
                  <a:gd name="T8" fmla="*/ 1 w 30"/>
                  <a:gd name="T9" fmla="*/ 8 h 8"/>
                  <a:gd name="T10" fmla="*/ 29 w 30"/>
                  <a:gd name="T11" fmla="*/ 8 h 8"/>
                  <a:gd name="T12" fmla="*/ 30 w 30"/>
                  <a:gd name="T13" fmla="*/ 7 h 8"/>
                  <a:gd name="T14" fmla="*/ 30 w 30"/>
                  <a:gd name="T15" fmla="*/ 1 h 8"/>
                  <a:gd name="T16" fmla="*/ 29 w 3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">
                    <a:moveTo>
                      <a:pt x="2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ïş1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18EF1-1363-4B07-82E4-BFDA244B5B65}"/>
                  </a:ext>
                </a:extLst>
              </p:cNvPr>
              <p:cNvSpPr/>
              <p:nvPr/>
            </p:nvSpPr>
            <p:spPr bwMode="auto">
              <a:xfrm>
                <a:off x="2947" y="1557"/>
                <a:ext cx="24" cy="5"/>
              </a:xfrm>
              <a:custGeom>
                <a:avLst/>
                <a:gdLst>
                  <a:gd name="T0" fmla="*/ 29 w 30"/>
                  <a:gd name="T1" fmla="*/ 0 h 7"/>
                  <a:gd name="T2" fmla="*/ 1 w 30"/>
                  <a:gd name="T3" fmla="*/ 0 h 7"/>
                  <a:gd name="T4" fmla="*/ 0 w 30"/>
                  <a:gd name="T5" fmla="*/ 1 h 7"/>
                  <a:gd name="T6" fmla="*/ 0 w 30"/>
                  <a:gd name="T7" fmla="*/ 6 h 7"/>
                  <a:gd name="T8" fmla="*/ 1 w 30"/>
                  <a:gd name="T9" fmla="*/ 7 h 7"/>
                  <a:gd name="T10" fmla="*/ 29 w 30"/>
                  <a:gd name="T11" fmla="*/ 7 h 7"/>
                  <a:gd name="T12" fmla="*/ 30 w 30"/>
                  <a:gd name="T13" fmla="*/ 6 h 7"/>
                  <a:gd name="T14" fmla="*/ 30 w 30"/>
                  <a:gd name="T15" fmla="*/ 1 h 7"/>
                  <a:gd name="T16" fmla="*/ 29 w 3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7">
                    <a:moveTo>
                      <a:pt x="2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îŝḷ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7D42B08-69A4-4A82-9A78-76225B5A8375}"/>
                  </a:ext>
                </a:extLst>
              </p:cNvPr>
              <p:cNvSpPr/>
              <p:nvPr/>
            </p:nvSpPr>
            <p:spPr bwMode="auto">
              <a:xfrm>
                <a:off x="2974" y="1554"/>
                <a:ext cx="21" cy="28"/>
              </a:xfrm>
              <a:custGeom>
                <a:avLst/>
                <a:gdLst>
                  <a:gd name="T0" fmla="*/ 24 w 26"/>
                  <a:gd name="T1" fmla="*/ 25 h 35"/>
                  <a:gd name="T2" fmla="*/ 16 w 26"/>
                  <a:gd name="T3" fmla="*/ 27 h 35"/>
                  <a:gd name="T4" fmla="*/ 11 w 26"/>
                  <a:gd name="T5" fmla="*/ 25 h 35"/>
                  <a:gd name="T6" fmla="*/ 9 w 26"/>
                  <a:gd name="T7" fmla="*/ 17 h 35"/>
                  <a:gd name="T8" fmla="*/ 16 w 26"/>
                  <a:gd name="T9" fmla="*/ 7 h 35"/>
                  <a:gd name="T10" fmla="*/ 23 w 26"/>
                  <a:gd name="T11" fmla="*/ 9 h 35"/>
                  <a:gd name="T12" fmla="*/ 24 w 26"/>
                  <a:gd name="T13" fmla="*/ 9 h 35"/>
                  <a:gd name="T14" fmla="*/ 24 w 26"/>
                  <a:gd name="T15" fmla="*/ 8 h 35"/>
                  <a:gd name="T16" fmla="*/ 26 w 26"/>
                  <a:gd name="T17" fmla="*/ 3 h 35"/>
                  <a:gd name="T18" fmla="*/ 26 w 26"/>
                  <a:gd name="T19" fmla="*/ 2 h 35"/>
                  <a:gd name="T20" fmla="*/ 16 w 26"/>
                  <a:gd name="T21" fmla="*/ 0 h 35"/>
                  <a:gd name="T22" fmla="*/ 4 w 26"/>
                  <a:gd name="T23" fmla="*/ 4 h 35"/>
                  <a:gd name="T24" fmla="*/ 0 w 26"/>
                  <a:gd name="T25" fmla="*/ 17 h 35"/>
                  <a:gd name="T26" fmla="*/ 4 w 26"/>
                  <a:gd name="T27" fmla="*/ 30 h 35"/>
                  <a:gd name="T28" fmla="*/ 16 w 26"/>
                  <a:gd name="T29" fmla="*/ 35 h 35"/>
                  <a:gd name="T30" fmla="*/ 21 w 26"/>
                  <a:gd name="T31" fmla="*/ 34 h 35"/>
                  <a:gd name="T32" fmla="*/ 25 w 26"/>
                  <a:gd name="T33" fmla="*/ 32 h 35"/>
                  <a:gd name="T34" fmla="*/ 26 w 26"/>
                  <a:gd name="T35" fmla="*/ 32 h 35"/>
                  <a:gd name="T36" fmla="*/ 26 w 26"/>
                  <a:gd name="T37" fmla="*/ 26 h 35"/>
                  <a:gd name="T38" fmla="*/ 25 w 26"/>
                  <a:gd name="T39" fmla="*/ 25 h 35"/>
                  <a:gd name="T40" fmla="*/ 24 w 26"/>
                  <a:gd name="T41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5">
                    <a:moveTo>
                      <a:pt x="24" y="25"/>
                    </a:moveTo>
                    <a:cubicBezTo>
                      <a:pt x="22" y="26"/>
                      <a:pt x="19" y="27"/>
                      <a:pt x="16" y="27"/>
                    </a:cubicBezTo>
                    <a:cubicBezTo>
                      <a:pt x="14" y="27"/>
                      <a:pt x="12" y="26"/>
                      <a:pt x="11" y="25"/>
                    </a:cubicBezTo>
                    <a:cubicBezTo>
                      <a:pt x="10" y="23"/>
                      <a:pt x="9" y="21"/>
                      <a:pt x="9" y="17"/>
                    </a:cubicBezTo>
                    <a:cubicBezTo>
                      <a:pt x="9" y="10"/>
                      <a:pt x="11" y="7"/>
                      <a:pt x="16" y="7"/>
                    </a:cubicBezTo>
                    <a:cubicBezTo>
                      <a:pt x="18" y="7"/>
                      <a:pt x="20" y="8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3" y="0"/>
                      <a:pt x="20" y="0"/>
                      <a:pt x="16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1" y="7"/>
                      <a:pt x="0" y="12"/>
                      <a:pt x="0" y="17"/>
                    </a:cubicBezTo>
                    <a:cubicBezTo>
                      <a:pt x="0" y="23"/>
                      <a:pt x="1" y="27"/>
                      <a:pt x="4" y="30"/>
                    </a:cubicBezTo>
                    <a:cubicBezTo>
                      <a:pt x="7" y="33"/>
                      <a:pt x="11" y="35"/>
                      <a:pt x="16" y="35"/>
                    </a:cubicBezTo>
                    <a:cubicBezTo>
                      <a:pt x="18" y="35"/>
                      <a:pt x="19" y="34"/>
                      <a:pt x="21" y="34"/>
                    </a:cubicBezTo>
                    <a:cubicBezTo>
                      <a:pt x="22" y="34"/>
                      <a:pt x="24" y="33"/>
                      <a:pt x="25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ïṣľí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16DA56F-4CE9-4B65-BEE1-BFC58A8311B2}"/>
                  </a:ext>
                </a:extLst>
              </p:cNvPr>
              <p:cNvSpPr/>
              <p:nvPr/>
            </p:nvSpPr>
            <p:spPr bwMode="auto">
              <a:xfrm>
                <a:off x="3346" y="1067"/>
                <a:ext cx="140" cy="147"/>
              </a:xfrm>
              <a:custGeom>
                <a:avLst/>
                <a:gdLst>
                  <a:gd name="T0" fmla="*/ 162 w 176"/>
                  <a:gd name="T1" fmla="*/ 69 h 185"/>
                  <a:gd name="T2" fmla="*/ 132 w 176"/>
                  <a:gd name="T3" fmla="*/ 69 h 185"/>
                  <a:gd name="T4" fmla="*/ 128 w 176"/>
                  <a:gd name="T5" fmla="*/ 73 h 185"/>
                  <a:gd name="T6" fmla="*/ 132 w 176"/>
                  <a:gd name="T7" fmla="*/ 77 h 185"/>
                  <a:gd name="T8" fmla="*/ 162 w 176"/>
                  <a:gd name="T9" fmla="*/ 77 h 185"/>
                  <a:gd name="T10" fmla="*/ 169 w 176"/>
                  <a:gd name="T11" fmla="*/ 84 h 185"/>
                  <a:gd name="T12" fmla="*/ 169 w 176"/>
                  <a:gd name="T13" fmla="*/ 170 h 185"/>
                  <a:gd name="T14" fmla="*/ 162 w 176"/>
                  <a:gd name="T15" fmla="*/ 177 h 185"/>
                  <a:gd name="T16" fmla="*/ 14 w 176"/>
                  <a:gd name="T17" fmla="*/ 177 h 185"/>
                  <a:gd name="T18" fmla="*/ 7 w 176"/>
                  <a:gd name="T19" fmla="*/ 170 h 185"/>
                  <a:gd name="T20" fmla="*/ 7 w 176"/>
                  <a:gd name="T21" fmla="*/ 4 h 185"/>
                  <a:gd name="T22" fmla="*/ 4 w 176"/>
                  <a:gd name="T23" fmla="*/ 0 h 185"/>
                  <a:gd name="T24" fmla="*/ 0 w 176"/>
                  <a:gd name="T25" fmla="*/ 4 h 185"/>
                  <a:gd name="T26" fmla="*/ 0 w 176"/>
                  <a:gd name="T27" fmla="*/ 170 h 185"/>
                  <a:gd name="T28" fmla="*/ 14 w 176"/>
                  <a:gd name="T29" fmla="*/ 185 h 185"/>
                  <a:gd name="T30" fmla="*/ 162 w 176"/>
                  <a:gd name="T31" fmla="*/ 185 h 185"/>
                  <a:gd name="T32" fmla="*/ 176 w 176"/>
                  <a:gd name="T33" fmla="*/ 170 h 185"/>
                  <a:gd name="T34" fmla="*/ 176 w 176"/>
                  <a:gd name="T35" fmla="*/ 84 h 185"/>
                  <a:gd name="T36" fmla="*/ 162 w 176"/>
                  <a:gd name="T37" fmla="*/ 6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6" h="185">
                    <a:moveTo>
                      <a:pt x="162" y="69"/>
                    </a:moveTo>
                    <a:cubicBezTo>
                      <a:pt x="132" y="69"/>
                      <a:pt x="132" y="69"/>
                      <a:pt x="132" y="69"/>
                    </a:cubicBezTo>
                    <a:cubicBezTo>
                      <a:pt x="130" y="69"/>
                      <a:pt x="128" y="71"/>
                      <a:pt x="128" y="73"/>
                    </a:cubicBezTo>
                    <a:cubicBezTo>
                      <a:pt x="128" y="75"/>
                      <a:pt x="130" y="77"/>
                      <a:pt x="13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5" y="77"/>
                      <a:pt x="169" y="80"/>
                      <a:pt x="169" y="84"/>
                    </a:cubicBezTo>
                    <a:cubicBezTo>
                      <a:pt x="169" y="170"/>
                      <a:pt x="169" y="170"/>
                      <a:pt x="169" y="170"/>
                    </a:cubicBezTo>
                    <a:cubicBezTo>
                      <a:pt x="169" y="174"/>
                      <a:pt x="165" y="177"/>
                      <a:pt x="162" y="177"/>
                    </a:cubicBezTo>
                    <a:cubicBezTo>
                      <a:pt x="14" y="177"/>
                      <a:pt x="14" y="177"/>
                      <a:pt x="14" y="177"/>
                    </a:cubicBezTo>
                    <a:cubicBezTo>
                      <a:pt x="11" y="177"/>
                      <a:pt x="7" y="174"/>
                      <a:pt x="7" y="17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8"/>
                      <a:pt x="6" y="185"/>
                      <a:pt x="14" y="185"/>
                    </a:cubicBezTo>
                    <a:cubicBezTo>
                      <a:pt x="162" y="185"/>
                      <a:pt x="162" y="185"/>
                      <a:pt x="162" y="185"/>
                    </a:cubicBezTo>
                    <a:cubicBezTo>
                      <a:pt x="170" y="185"/>
                      <a:pt x="176" y="178"/>
                      <a:pt x="176" y="170"/>
                    </a:cubicBezTo>
                    <a:cubicBezTo>
                      <a:pt x="176" y="84"/>
                      <a:pt x="176" y="84"/>
                      <a:pt x="176" y="84"/>
                    </a:cubicBezTo>
                    <a:cubicBezTo>
                      <a:pt x="176" y="76"/>
                      <a:pt x="170" y="69"/>
                      <a:pt x="162" y="69"/>
                    </a:cubicBez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í$ļ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ADC45D8-A905-43C0-A74D-7BAA31061AD2}"/>
                  </a:ext>
                </a:extLst>
              </p:cNvPr>
              <p:cNvSpPr/>
              <p:nvPr/>
            </p:nvSpPr>
            <p:spPr bwMode="auto">
              <a:xfrm>
                <a:off x="3278" y="1081"/>
                <a:ext cx="181" cy="117"/>
              </a:xfrm>
              <a:custGeom>
                <a:avLst/>
                <a:gdLst>
                  <a:gd name="T0" fmla="*/ 220 w 227"/>
                  <a:gd name="T1" fmla="*/ 147 h 147"/>
                  <a:gd name="T2" fmla="*/ 227 w 227"/>
                  <a:gd name="T3" fmla="*/ 139 h 147"/>
                  <a:gd name="T4" fmla="*/ 227 w 227"/>
                  <a:gd name="T5" fmla="*/ 7 h 147"/>
                  <a:gd name="T6" fmla="*/ 220 w 227"/>
                  <a:gd name="T7" fmla="*/ 0 h 147"/>
                  <a:gd name="T8" fmla="*/ 7 w 227"/>
                  <a:gd name="T9" fmla="*/ 0 h 147"/>
                  <a:gd name="T10" fmla="*/ 0 w 227"/>
                  <a:gd name="T11" fmla="*/ 7 h 147"/>
                  <a:gd name="T12" fmla="*/ 0 w 227"/>
                  <a:gd name="T13" fmla="*/ 139 h 147"/>
                  <a:gd name="T14" fmla="*/ 7 w 227"/>
                  <a:gd name="T15" fmla="*/ 147 h 147"/>
                  <a:gd name="T16" fmla="*/ 220 w 227"/>
                  <a:gd name="T1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47">
                    <a:moveTo>
                      <a:pt x="220" y="147"/>
                    </a:moveTo>
                    <a:cubicBezTo>
                      <a:pt x="224" y="147"/>
                      <a:pt x="227" y="143"/>
                      <a:pt x="227" y="139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7" y="3"/>
                      <a:pt x="224" y="0"/>
                      <a:pt x="22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3"/>
                      <a:pt x="3" y="147"/>
                      <a:pt x="7" y="147"/>
                    </a:cubicBezTo>
                    <a:lnTo>
                      <a:pt x="220" y="147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ïšļï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BF6C185-1825-4B44-9DFB-DBD3E036ECB0}"/>
                  </a:ext>
                </a:extLst>
              </p:cNvPr>
              <p:cNvSpPr/>
              <p:nvPr/>
            </p:nvSpPr>
            <p:spPr bwMode="auto">
              <a:xfrm>
                <a:off x="3292" y="1095"/>
                <a:ext cx="149" cy="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isļï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965728-C599-4B76-9D1D-52614CF71C0D}"/>
                  </a:ext>
                </a:extLst>
              </p:cNvPr>
              <p:cNvSpPr/>
              <p:nvPr/>
            </p:nvSpPr>
            <p:spPr bwMode="auto">
              <a:xfrm>
                <a:off x="3292" y="1095"/>
                <a:ext cx="149" cy="90"/>
              </a:xfrm>
              <a:custGeom>
                <a:avLst/>
                <a:gdLst>
                  <a:gd name="T0" fmla="*/ 149 w 149"/>
                  <a:gd name="T1" fmla="*/ 90 h 90"/>
                  <a:gd name="T2" fmla="*/ 149 w 149"/>
                  <a:gd name="T3" fmla="*/ 0 h 90"/>
                  <a:gd name="T4" fmla="*/ 0 w 149"/>
                  <a:gd name="T5" fmla="*/ 90 h 90"/>
                  <a:gd name="T6" fmla="*/ 149 w 149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90">
                    <a:moveTo>
                      <a:pt x="149" y="90"/>
                    </a:moveTo>
                    <a:lnTo>
                      <a:pt x="149" y="0"/>
                    </a:lnTo>
                    <a:lnTo>
                      <a:pt x="0" y="90"/>
                    </a:lnTo>
                    <a:lnTo>
                      <a:pt x="149" y="90"/>
                    </a:ln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îṣ1î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0EB9359-8255-48D7-B595-AF8C60D5A5C2}"/>
                  </a:ext>
                </a:extLst>
              </p:cNvPr>
              <p:cNvSpPr/>
              <p:nvPr/>
            </p:nvSpPr>
            <p:spPr bwMode="auto">
              <a:xfrm>
                <a:off x="3445" y="1134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8" name="ïṩḷ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7821EA2-70BC-4913-B332-091133065D74}"/>
                  </a:ext>
                </a:extLst>
              </p:cNvPr>
              <p:cNvSpPr/>
              <p:nvPr/>
            </p:nvSpPr>
            <p:spPr bwMode="auto">
              <a:xfrm>
                <a:off x="3447" y="1152"/>
                <a:ext cx="4" cy="16"/>
              </a:xfrm>
              <a:custGeom>
                <a:avLst/>
                <a:gdLst>
                  <a:gd name="T0" fmla="*/ 3 w 5"/>
                  <a:gd name="T1" fmla="*/ 20 h 20"/>
                  <a:gd name="T2" fmla="*/ 5 w 5"/>
                  <a:gd name="T3" fmla="*/ 17 h 20"/>
                  <a:gd name="T4" fmla="*/ 5 w 5"/>
                  <a:gd name="T5" fmla="*/ 3 h 20"/>
                  <a:gd name="T6" fmla="*/ 3 w 5"/>
                  <a:gd name="T7" fmla="*/ 0 h 20"/>
                  <a:gd name="T8" fmla="*/ 0 w 5"/>
                  <a:gd name="T9" fmla="*/ 3 h 20"/>
                  <a:gd name="T10" fmla="*/ 0 w 5"/>
                  <a:gd name="T11" fmla="*/ 17 h 20"/>
                  <a:gd name="T12" fmla="*/ 3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3" y="20"/>
                    </a:moveTo>
                    <a:cubicBezTo>
                      <a:pt x="4" y="20"/>
                      <a:pt x="5" y="19"/>
                      <a:pt x="5" y="1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9" name="ïš1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65EB578-0D86-4CC2-97DC-FC38B29D2203}"/>
                  </a:ext>
                </a:extLst>
              </p:cNvPr>
              <p:cNvSpPr/>
              <p:nvPr/>
            </p:nvSpPr>
            <p:spPr bwMode="auto">
              <a:xfrm>
                <a:off x="3447" y="1111"/>
                <a:ext cx="4" cy="15"/>
              </a:xfrm>
              <a:custGeom>
                <a:avLst/>
                <a:gdLst>
                  <a:gd name="T0" fmla="*/ 3 w 5"/>
                  <a:gd name="T1" fmla="*/ 20 h 20"/>
                  <a:gd name="T2" fmla="*/ 5 w 5"/>
                  <a:gd name="T3" fmla="*/ 18 h 20"/>
                  <a:gd name="T4" fmla="*/ 5 w 5"/>
                  <a:gd name="T5" fmla="*/ 3 h 20"/>
                  <a:gd name="T6" fmla="*/ 3 w 5"/>
                  <a:gd name="T7" fmla="*/ 0 h 20"/>
                  <a:gd name="T8" fmla="*/ 0 w 5"/>
                  <a:gd name="T9" fmla="*/ 3 h 20"/>
                  <a:gd name="T10" fmla="*/ 0 w 5"/>
                  <a:gd name="T11" fmla="*/ 18 h 20"/>
                  <a:gd name="T12" fmla="*/ 3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3" y="20"/>
                    </a:moveTo>
                    <a:cubicBezTo>
                      <a:pt x="4" y="20"/>
                      <a:pt x="5" y="19"/>
                      <a:pt x="5" y="1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0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0" name="î$ļí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D243B4-46BB-4CEB-BDFF-8B999203DB72}"/>
                  </a:ext>
                </a:extLst>
              </p:cNvPr>
              <p:cNvSpPr/>
              <p:nvPr/>
            </p:nvSpPr>
            <p:spPr bwMode="auto">
              <a:xfrm>
                <a:off x="3371" y="1147"/>
                <a:ext cx="10" cy="12"/>
              </a:xfrm>
              <a:custGeom>
                <a:avLst/>
                <a:gdLst>
                  <a:gd name="T0" fmla="*/ 9 w 12"/>
                  <a:gd name="T1" fmla="*/ 12 h 15"/>
                  <a:gd name="T2" fmla="*/ 4 w 12"/>
                  <a:gd name="T3" fmla="*/ 15 h 15"/>
                  <a:gd name="T4" fmla="*/ 1 w 12"/>
                  <a:gd name="T5" fmla="*/ 9 h 15"/>
                  <a:gd name="T6" fmla="*/ 4 w 12"/>
                  <a:gd name="T7" fmla="*/ 3 h 15"/>
                  <a:gd name="T8" fmla="*/ 9 w 12"/>
                  <a:gd name="T9" fmla="*/ 0 h 15"/>
                  <a:gd name="T10" fmla="*/ 11 w 12"/>
                  <a:gd name="T11" fmla="*/ 6 h 15"/>
                  <a:gd name="T12" fmla="*/ 9 w 12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9" y="12"/>
                    </a:moveTo>
                    <a:cubicBezTo>
                      <a:pt x="8" y="14"/>
                      <a:pt x="6" y="15"/>
                      <a:pt x="4" y="15"/>
                    </a:cubicBezTo>
                    <a:cubicBezTo>
                      <a:pt x="1" y="14"/>
                      <a:pt x="0" y="12"/>
                      <a:pt x="1" y="9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1"/>
                      <a:pt x="12" y="4"/>
                      <a:pt x="11" y="6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1" name="ïṧḷ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7214F73-FCA0-4C72-ADDF-282466A6B509}"/>
                  </a:ext>
                </a:extLst>
              </p:cNvPr>
              <p:cNvSpPr/>
              <p:nvPr/>
            </p:nvSpPr>
            <p:spPr bwMode="auto">
              <a:xfrm>
                <a:off x="3372" y="1040"/>
                <a:ext cx="50" cy="114"/>
              </a:xfrm>
              <a:custGeom>
                <a:avLst/>
                <a:gdLst>
                  <a:gd name="T0" fmla="*/ 13 w 63"/>
                  <a:gd name="T1" fmla="*/ 139 h 143"/>
                  <a:gd name="T2" fmla="*/ 6 w 63"/>
                  <a:gd name="T3" fmla="*/ 142 h 143"/>
                  <a:gd name="T4" fmla="*/ 4 w 63"/>
                  <a:gd name="T5" fmla="*/ 141 h 143"/>
                  <a:gd name="T6" fmla="*/ 1 w 63"/>
                  <a:gd name="T7" fmla="*/ 135 h 143"/>
                  <a:gd name="T8" fmla="*/ 51 w 63"/>
                  <a:gd name="T9" fmla="*/ 4 h 143"/>
                  <a:gd name="T10" fmla="*/ 57 w 63"/>
                  <a:gd name="T11" fmla="*/ 1 h 143"/>
                  <a:gd name="T12" fmla="*/ 59 w 63"/>
                  <a:gd name="T13" fmla="*/ 2 h 143"/>
                  <a:gd name="T14" fmla="*/ 62 w 63"/>
                  <a:gd name="T15" fmla="*/ 8 h 143"/>
                  <a:gd name="T16" fmla="*/ 13 w 63"/>
                  <a:gd name="T17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43">
                    <a:moveTo>
                      <a:pt x="13" y="139"/>
                    </a:moveTo>
                    <a:cubicBezTo>
                      <a:pt x="12" y="142"/>
                      <a:pt x="9" y="143"/>
                      <a:pt x="6" y="142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2" y="140"/>
                      <a:pt x="0" y="137"/>
                      <a:pt x="1" y="13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2" y="1"/>
                      <a:pt x="55" y="0"/>
                      <a:pt x="57" y="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2" y="3"/>
                      <a:pt x="63" y="6"/>
                      <a:pt x="62" y="8"/>
                    </a:cubicBezTo>
                    <a:lnTo>
                      <a:pt x="13" y="139"/>
                    </a:ln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2" name="iSḻí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1344C55-BD81-4706-8707-E4223F658381}"/>
                  </a:ext>
                </a:extLst>
              </p:cNvPr>
              <p:cNvSpPr/>
              <p:nvPr/>
            </p:nvSpPr>
            <p:spPr bwMode="auto">
              <a:xfrm>
                <a:off x="3379" y="1134"/>
                <a:ext cx="6" cy="11"/>
              </a:xfrm>
              <a:custGeom>
                <a:avLst/>
                <a:gdLst>
                  <a:gd name="T0" fmla="*/ 4 w 8"/>
                  <a:gd name="T1" fmla="*/ 12 h 14"/>
                  <a:gd name="T2" fmla="*/ 1 w 8"/>
                  <a:gd name="T3" fmla="*/ 14 h 14"/>
                  <a:gd name="T4" fmla="*/ 0 w 8"/>
                  <a:gd name="T5" fmla="*/ 11 h 14"/>
                  <a:gd name="T6" fmla="*/ 4 w 8"/>
                  <a:gd name="T7" fmla="*/ 2 h 14"/>
                  <a:gd name="T8" fmla="*/ 6 w 8"/>
                  <a:gd name="T9" fmla="*/ 1 h 14"/>
                  <a:gd name="T10" fmla="*/ 7 w 8"/>
                  <a:gd name="T11" fmla="*/ 3 h 14"/>
                  <a:gd name="T12" fmla="*/ 4 w 8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cubicBezTo>
                      <a:pt x="3" y="13"/>
                      <a:pt x="2" y="14"/>
                      <a:pt x="1" y="14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7" y="1"/>
                      <a:pt x="8" y="2"/>
                      <a:pt x="7" y="3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890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3" name="íŝl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D830CF7-9B97-4879-8875-3A330D2F87A2}"/>
                  </a:ext>
                </a:extLst>
              </p:cNvPr>
              <p:cNvSpPr/>
              <p:nvPr/>
            </p:nvSpPr>
            <p:spPr bwMode="auto">
              <a:xfrm>
                <a:off x="3227" y="1005"/>
                <a:ext cx="100" cy="83"/>
              </a:xfrm>
              <a:custGeom>
                <a:avLst/>
                <a:gdLst>
                  <a:gd name="T0" fmla="*/ 126 w 126"/>
                  <a:gd name="T1" fmla="*/ 39 h 104"/>
                  <a:gd name="T2" fmla="*/ 117 w 126"/>
                  <a:gd name="T3" fmla="*/ 45 h 104"/>
                  <a:gd name="T4" fmla="*/ 45 w 126"/>
                  <a:gd name="T5" fmla="*/ 27 h 104"/>
                  <a:gd name="T6" fmla="*/ 26 w 126"/>
                  <a:gd name="T7" fmla="*/ 99 h 104"/>
                  <a:gd name="T8" fmla="*/ 18 w 126"/>
                  <a:gd name="T9" fmla="*/ 104 h 104"/>
                  <a:gd name="T10" fmla="*/ 39 w 126"/>
                  <a:gd name="T11" fmla="*/ 18 h 104"/>
                  <a:gd name="T12" fmla="*/ 126 w 126"/>
                  <a:gd name="T13" fmla="*/ 3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04">
                    <a:moveTo>
                      <a:pt x="126" y="39"/>
                    </a:moveTo>
                    <a:cubicBezTo>
                      <a:pt x="117" y="45"/>
                      <a:pt x="117" y="45"/>
                      <a:pt x="117" y="45"/>
                    </a:cubicBezTo>
                    <a:cubicBezTo>
                      <a:pt x="102" y="20"/>
                      <a:pt x="69" y="12"/>
                      <a:pt x="45" y="27"/>
                    </a:cubicBezTo>
                    <a:cubicBezTo>
                      <a:pt x="20" y="42"/>
                      <a:pt x="11" y="74"/>
                      <a:pt x="26" y="99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0" y="74"/>
                      <a:pt x="9" y="36"/>
                      <a:pt x="39" y="18"/>
                    </a:cubicBezTo>
                    <a:cubicBezTo>
                      <a:pt x="69" y="0"/>
                      <a:pt x="108" y="10"/>
                      <a:pt x="126" y="39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4" name="iş1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0EA93C2-4D55-44C3-8611-142B222FFFBC}"/>
                  </a:ext>
                </a:extLst>
              </p:cNvPr>
              <p:cNvSpPr/>
              <p:nvPr/>
            </p:nvSpPr>
            <p:spPr bwMode="auto">
              <a:xfrm>
                <a:off x="3224" y="1075"/>
                <a:ext cx="45" cy="56"/>
              </a:xfrm>
              <a:custGeom>
                <a:avLst/>
                <a:gdLst>
                  <a:gd name="T0" fmla="*/ 54 w 57"/>
                  <a:gd name="T1" fmla="*/ 48 h 70"/>
                  <a:gd name="T2" fmla="*/ 50 w 57"/>
                  <a:gd name="T3" fmla="*/ 62 h 70"/>
                  <a:gd name="T4" fmla="*/ 42 w 57"/>
                  <a:gd name="T5" fmla="*/ 67 h 70"/>
                  <a:gd name="T6" fmla="*/ 28 w 57"/>
                  <a:gd name="T7" fmla="*/ 63 h 70"/>
                  <a:gd name="T8" fmla="*/ 3 w 57"/>
                  <a:gd name="T9" fmla="*/ 22 h 70"/>
                  <a:gd name="T10" fmla="*/ 7 w 57"/>
                  <a:gd name="T11" fmla="*/ 8 h 70"/>
                  <a:gd name="T12" fmla="*/ 15 w 57"/>
                  <a:gd name="T13" fmla="*/ 3 h 70"/>
                  <a:gd name="T14" fmla="*/ 29 w 57"/>
                  <a:gd name="T15" fmla="*/ 7 h 70"/>
                  <a:gd name="T16" fmla="*/ 54 w 57"/>
                  <a:gd name="T17" fmla="*/ 4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0">
                    <a:moveTo>
                      <a:pt x="54" y="48"/>
                    </a:moveTo>
                    <a:cubicBezTo>
                      <a:pt x="57" y="53"/>
                      <a:pt x="55" y="59"/>
                      <a:pt x="5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7" y="70"/>
                      <a:pt x="31" y="68"/>
                      <a:pt x="28" y="6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17"/>
                      <a:pt x="2" y="11"/>
                      <a:pt x="7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0"/>
                      <a:pt x="26" y="2"/>
                      <a:pt x="29" y="7"/>
                    </a:cubicBez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5" name="ïšḻ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C840C7E-9136-46AC-82F9-464A89AF6EAB}"/>
                  </a:ext>
                </a:extLst>
              </p:cNvPr>
              <p:cNvSpPr/>
              <p:nvPr/>
            </p:nvSpPr>
            <p:spPr bwMode="auto">
              <a:xfrm>
                <a:off x="3315" y="1021"/>
                <a:ext cx="45" cy="55"/>
              </a:xfrm>
              <a:custGeom>
                <a:avLst/>
                <a:gdLst>
                  <a:gd name="T0" fmla="*/ 53 w 56"/>
                  <a:gd name="T1" fmla="*/ 47 h 69"/>
                  <a:gd name="T2" fmla="*/ 50 w 56"/>
                  <a:gd name="T3" fmla="*/ 61 h 69"/>
                  <a:gd name="T4" fmla="*/ 41 w 56"/>
                  <a:gd name="T5" fmla="*/ 66 h 69"/>
                  <a:gd name="T6" fmla="*/ 27 w 56"/>
                  <a:gd name="T7" fmla="*/ 63 h 69"/>
                  <a:gd name="T8" fmla="*/ 2 w 56"/>
                  <a:gd name="T9" fmla="*/ 22 h 69"/>
                  <a:gd name="T10" fmla="*/ 6 w 56"/>
                  <a:gd name="T11" fmla="*/ 8 h 69"/>
                  <a:gd name="T12" fmla="*/ 14 w 56"/>
                  <a:gd name="T13" fmla="*/ 3 h 69"/>
                  <a:gd name="T14" fmla="*/ 28 w 56"/>
                  <a:gd name="T15" fmla="*/ 6 h 69"/>
                  <a:gd name="T16" fmla="*/ 53 w 56"/>
                  <a:gd name="T17" fmla="*/ 4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69">
                    <a:moveTo>
                      <a:pt x="53" y="47"/>
                    </a:moveTo>
                    <a:cubicBezTo>
                      <a:pt x="56" y="52"/>
                      <a:pt x="54" y="58"/>
                      <a:pt x="50" y="61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6" y="69"/>
                      <a:pt x="30" y="67"/>
                      <a:pt x="27" y="6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7"/>
                      <a:pt x="1" y="10"/>
                      <a:pt x="6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9" y="0"/>
                      <a:pt x="25" y="1"/>
                      <a:pt x="28" y="6"/>
                    </a:cubicBezTo>
                    <a:lnTo>
                      <a:pt x="53" y="47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6" name="íṡľï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2A85265-1962-49A8-A037-9046F667517A}"/>
                  </a:ext>
                </a:extLst>
              </p:cNvPr>
              <p:cNvSpPr/>
              <p:nvPr/>
            </p:nvSpPr>
            <p:spPr bwMode="auto">
              <a:xfrm>
                <a:off x="3067" y="1463"/>
                <a:ext cx="438" cy="271"/>
              </a:xfrm>
              <a:custGeom>
                <a:avLst/>
                <a:gdLst>
                  <a:gd name="T0" fmla="*/ 548 w 548"/>
                  <a:gd name="T1" fmla="*/ 325 h 340"/>
                  <a:gd name="T2" fmla="*/ 533 w 548"/>
                  <a:gd name="T3" fmla="*/ 340 h 340"/>
                  <a:gd name="T4" fmla="*/ 15 w 548"/>
                  <a:gd name="T5" fmla="*/ 340 h 340"/>
                  <a:gd name="T6" fmla="*/ 0 w 548"/>
                  <a:gd name="T7" fmla="*/ 325 h 340"/>
                  <a:gd name="T8" fmla="*/ 0 w 548"/>
                  <a:gd name="T9" fmla="*/ 15 h 340"/>
                  <a:gd name="T10" fmla="*/ 15 w 548"/>
                  <a:gd name="T11" fmla="*/ 0 h 340"/>
                  <a:gd name="T12" fmla="*/ 533 w 548"/>
                  <a:gd name="T13" fmla="*/ 0 h 340"/>
                  <a:gd name="T14" fmla="*/ 548 w 548"/>
                  <a:gd name="T15" fmla="*/ 15 h 340"/>
                  <a:gd name="T16" fmla="*/ 548 w 548"/>
                  <a:gd name="T17" fmla="*/ 32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340">
                    <a:moveTo>
                      <a:pt x="548" y="325"/>
                    </a:moveTo>
                    <a:cubicBezTo>
                      <a:pt x="548" y="334"/>
                      <a:pt x="541" y="340"/>
                      <a:pt x="533" y="340"/>
                    </a:cubicBezTo>
                    <a:cubicBezTo>
                      <a:pt x="15" y="340"/>
                      <a:pt x="15" y="340"/>
                      <a:pt x="15" y="340"/>
                    </a:cubicBezTo>
                    <a:cubicBezTo>
                      <a:pt x="7" y="340"/>
                      <a:pt x="0" y="334"/>
                      <a:pt x="0" y="32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41" y="0"/>
                      <a:pt x="548" y="6"/>
                      <a:pt x="548" y="15"/>
                    </a:cubicBezTo>
                    <a:lnTo>
                      <a:pt x="548" y="325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7" name="ïsḻí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1209792-1FDE-44FE-9095-F8D79584D973}"/>
                  </a:ext>
                </a:extLst>
              </p:cNvPr>
              <p:cNvSpPr/>
              <p:nvPr/>
            </p:nvSpPr>
            <p:spPr bwMode="auto">
              <a:xfrm>
                <a:off x="3095" y="1482"/>
                <a:ext cx="382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558" name="îṩ1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D0BED9-B446-4073-9F2A-CBA585711F2A}"/>
                  </a:ext>
                </a:extLst>
              </p:cNvPr>
              <p:cNvSpPr/>
              <p:nvPr/>
            </p:nvSpPr>
            <p:spPr bwMode="auto">
              <a:xfrm>
                <a:off x="3095" y="1482"/>
                <a:ext cx="382" cy="232"/>
              </a:xfrm>
              <a:custGeom>
                <a:avLst/>
                <a:gdLst>
                  <a:gd name="T0" fmla="*/ 382 w 382"/>
                  <a:gd name="T1" fmla="*/ 232 h 232"/>
                  <a:gd name="T2" fmla="*/ 0 w 382"/>
                  <a:gd name="T3" fmla="*/ 232 h 232"/>
                  <a:gd name="T4" fmla="*/ 382 w 382"/>
                  <a:gd name="T5" fmla="*/ 0 h 232"/>
                  <a:gd name="T6" fmla="*/ 382 w 382"/>
                  <a:gd name="T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2" h="232">
                    <a:moveTo>
                      <a:pt x="382" y="232"/>
                    </a:moveTo>
                    <a:lnTo>
                      <a:pt x="0" y="232"/>
                    </a:lnTo>
                    <a:lnTo>
                      <a:pt x="382" y="0"/>
                    </a:lnTo>
                    <a:lnTo>
                      <a:pt x="382" y="232"/>
                    </a:lnTo>
                    <a:close/>
                  </a:path>
                </a:pathLst>
              </a:custGeom>
              <a:solidFill>
                <a:srgbClr val="D5ECFC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9" name="îŝļ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E04C60-3912-4F9E-92B5-5C7EF0BEEEA7}"/>
                  </a:ext>
                </a:extLst>
              </p:cNvPr>
              <p:cNvSpPr/>
              <p:nvPr/>
            </p:nvSpPr>
            <p:spPr bwMode="auto">
              <a:xfrm>
                <a:off x="3018" y="1743"/>
                <a:ext cx="535" cy="34"/>
              </a:xfrm>
              <a:custGeom>
                <a:avLst/>
                <a:gdLst>
                  <a:gd name="T0" fmla="*/ 648 w 670"/>
                  <a:gd name="T1" fmla="*/ 31 h 43"/>
                  <a:gd name="T2" fmla="*/ 616 w 670"/>
                  <a:gd name="T3" fmla="*/ 42 h 43"/>
                  <a:gd name="T4" fmla="*/ 54 w 670"/>
                  <a:gd name="T5" fmla="*/ 42 h 43"/>
                  <a:gd name="T6" fmla="*/ 22 w 670"/>
                  <a:gd name="T7" fmla="*/ 31 h 43"/>
                  <a:gd name="T8" fmla="*/ 4 w 670"/>
                  <a:gd name="T9" fmla="*/ 10 h 43"/>
                  <a:gd name="T10" fmla="*/ 20 w 670"/>
                  <a:gd name="T11" fmla="*/ 0 h 43"/>
                  <a:gd name="T12" fmla="*/ 650 w 670"/>
                  <a:gd name="T13" fmla="*/ 0 h 43"/>
                  <a:gd name="T14" fmla="*/ 666 w 670"/>
                  <a:gd name="T15" fmla="*/ 10 h 43"/>
                  <a:gd name="T16" fmla="*/ 648 w 670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" h="43">
                    <a:moveTo>
                      <a:pt x="648" y="31"/>
                    </a:moveTo>
                    <a:cubicBezTo>
                      <a:pt x="640" y="42"/>
                      <a:pt x="624" y="42"/>
                      <a:pt x="616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46" y="42"/>
                      <a:pt x="35" y="43"/>
                      <a:pt x="22" y="3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0" y="5"/>
                      <a:pt x="0" y="0"/>
                      <a:pt x="2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670" y="0"/>
                      <a:pt x="670" y="6"/>
                      <a:pt x="666" y="10"/>
                    </a:cubicBezTo>
                    <a:lnTo>
                      <a:pt x="648" y="31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0" name="iṧḻï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70EF980-7741-4EB6-ACA6-1C07E99FF5D7}"/>
                  </a:ext>
                </a:extLst>
              </p:cNvPr>
              <p:cNvSpPr/>
              <p:nvPr/>
            </p:nvSpPr>
            <p:spPr bwMode="auto">
              <a:xfrm>
                <a:off x="3267" y="1321"/>
                <a:ext cx="304" cy="262"/>
              </a:xfrm>
              <a:custGeom>
                <a:avLst/>
                <a:gdLst>
                  <a:gd name="T0" fmla="*/ 327 w 380"/>
                  <a:gd name="T1" fmla="*/ 293 h 329"/>
                  <a:gd name="T2" fmla="*/ 144 w 380"/>
                  <a:gd name="T3" fmla="*/ 296 h 329"/>
                  <a:gd name="T4" fmla="*/ 9 w 380"/>
                  <a:gd name="T5" fmla="*/ 172 h 329"/>
                  <a:gd name="T6" fmla="*/ 63 w 380"/>
                  <a:gd name="T7" fmla="*/ 32 h 329"/>
                  <a:gd name="T8" fmla="*/ 225 w 380"/>
                  <a:gd name="T9" fmla="*/ 84 h 329"/>
                  <a:gd name="T10" fmla="*/ 380 w 380"/>
                  <a:gd name="T11" fmla="*/ 153 h 329"/>
                  <a:gd name="T12" fmla="*/ 327 w 380"/>
                  <a:gd name="T13" fmla="*/ 293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329">
                    <a:moveTo>
                      <a:pt x="327" y="293"/>
                    </a:moveTo>
                    <a:cubicBezTo>
                      <a:pt x="318" y="317"/>
                      <a:pt x="232" y="329"/>
                      <a:pt x="144" y="296"/>
                    </a:cubicBezTo>
                    <a:cubicBezTo>
                      <a:pt x="56" y="263"/>
                      <a:pt x="0" y="196"/>
                      <a:pt x="9" y="1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107" y="0"/>
                      <a:pt x="169" y="63"/>
                      <a:pt x="225" y="84"/>
                    </a:cubicBezTo>
                    <a:cubicBezTo>
                      <a:pt x="282" y="106"/>
                      <a:pt x="369" y="98"/>
                      <a:pt x="380" y="153"/>
                    </a:cubicBezTo>
                    <a:lnTo>
                      <a:pt x="327" y="293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1" name="íṣḻ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71A3E35-1CF6-4FBD-8983-114FA1A5E143}"/>
                  </a:ext>
                </a:extLst>
              </p:cNvPr>
              <p:cNvSpPr/>
              <p:nvPr/>
            </p:nvSpPr>
            <p:spPr bwMode="auto">
              <a:xfrm>
                <a:off x="3278" y="1310"/>
                <a:ext cx="340" cy="151"/>
              </a:xfrm>
              <a:custGeom>
                <a:avLst/>
                <a:gdLst>
                  <a:gd name="T0" fmla="*/ 173 w 426"/>
                  <a:gd name="T1" fmla="*/ 190 h 190"/>
                  <a:gd name="T2" fmla="*/ 167 w 426"/>
                  <a:gd name="T3" fmla="*/ 187 h 190"/>
                  <a:gd name="T4" fmla="*/ 3 w 426"/>
                  <a:gd name="T5" fmla="*/ 13 h 190"/>
                  <a:gd name="T6" fmla="*/ 1 w 426"/>
                  <a:gd name="T7" fmla="*/ 5 h 190"/>
                  <a:gd name="T8" fmla="*/ 8 w 426"/>
                  <a:gd name="T9" fmla="*/ 0 h 190"/>
                  <a:gd name="T10" fmla="*/ 241 w 426"/>
                  <a:gd name="T11" fmla="*/ 14 h 190"/>
                  <a:gd name="T12" fmla="*/ 246 w 426"/>
                  <a:gd name="T13" fmla="*/ 16 h 190"/>
                  <a:gd name="T14" fmla="*/ 423 w 426"/>
                  <a:gd name="T15" fmla="*/ 176 h 190"/>
                  <a:gd name="T16" fmla="*/ 425 w 426"/>
                  <a:gd name="T17" fmla="*/ 185 h 190"/>
                  <a:gd name="T18" fmla="*/ 417 w 426"/>
                  <a:gd name="T19" fmla="*/ 189 h 190"/>
                  <a:gd name="T20" fmla="*/ 173 w 426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6" h="190">
                    <a:moveTo>
                      <a:pt x="173" y="190"/>
                    </a:moveTo>
                    <a:cubicBezTo>
                      <a:pt x="171" y="190"/>
                      <a:pt x="169" y="189"/>
                      <a:pt x="167" y="18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1"/>
                      <a:pt x="0" y="7"/>
                      <a:pt x="1" y="5"/>
                    </a:cubicBezTo>
                    <a:cubicBezTo>
                      <a:pt x="3" y="2"/>
                      <a:pt x="5" y="0"/>
                      <a:pt x="8" y="0"/>
                    </a:cubicBezTo>
                    <a:cubicBezTo>
                      <a:pt x="241" y="14"/>
                      <a:pt x="241" y="14"/>
                      <a:pt x="241" y="14"/>
                    </a:cubicBezTo>
                    <a:cubicBezTo>
                      <a:pt x="243" y="14"/>
                      <a:pt x="245" y="15"/>
                      <a:pt x="246" y="16"/>
                    </a:cubicBezTo>
                    <a:cubicBezTo>
                      <a:pt x="423" y="176"/>
                      <a:pt x="423" y="176"/>
                      <a:pt x="423" y="176"/>
                    </a:cubicBezTo>
                    <a:cubicBezTo>
                      <a:pt x="425" y="178"/>
                      <a:pt x="426" y="182"/>
                      <a:pt x="425" y="185"/>
                    </a:cubicBezTo>
                    <a:cubicBezTo>
                      <a:pt x="423" y="187"/>
                      <a:pt x="421" y="189"/>
                      <a:pt x="417" y="189"/>
                    </a:cubicBezTo>
                    <a:lnTo>
                      <a:pt x="173" y="190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2" name="íṡḻïd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B5FA7E-AD25-4FF8-BB71-F98FB939A4C2}"/>
                  </a:ext>
                </a:extLst>
              </p:cNvPr>
              <p:cNvSpPr/>
              <p:nvPr/>
            </p:nvSpPr>
            <p:spPr bwMode="auto">
              <a:xfrm>
                <a:off x="3271" y="1303"/>
                <a:ext cx="354" cy="164"/>
              </a:xfrm>
              <a:custGeom>
                <a:avLst/>
                <a:gdLst>
                  <a:gd name="T0" fmla="*/ 436 w 442"/>
                  <a:gd name="T1" fmla="*/ 178 h 205"/>
                  <a:gd name="T2" fmla="*/ 259 w 442"/>
                  <a:gd name="T3" fmla="*/ 18 h 205"/>
                  <a:gd name="T4" fmla="*/ 250 w 442"/>
                  <a:gd name="T5" fmla="*/ 14 h 205"/>
                  <a:gd name="T6" fmla="*/ 17 w 442"/>
                  <a:gd name="T7" fmla="*/ 0 h 205"/>
                  <a:gd name="T8" fmla="*/ 16 w 442"/>
                  <a:gd name="T9" fmla="*/ 0 h 205"/>
                  <a:gd name="T10" fmla="*/ 2 w 442"/>
                  <a:gd name="T11" fmla="*/ 9 h 205"/>
                  <a:gd name="T12" fmla="*/ 5 w 442"/>
                  <a:gd name="T13" fmla="*/ 26 h 205"/>
                  <a:gd name="T14" fmla="*/ 170 w 442"/>
                  <a:gd name="T15" fmla="*/ 200 h 205"/>
                  <a:gd name="T16" fmla="*/ 181 w 442"/>
                  <a:gd name="T17" fmla="*/ 205 h 205"/>
                  <a:gd name="T18" fmla="*/ 181 w 442"/>
                  <a:gd name="T19" fmla="*/ 205 h 205"/>
                  <a:gd name="T20" fmla="*/ 425 w 442"/>
                  <a:gd name="T21" fmla="*/ 205 h 205"/>
                  <a:gd name="T22" fmla="*/ 440 w 442"/>
                  <a:gd name="T23" fmla="*/ 195 h 205"/>
                  <a:gd name="T24" fmla="*/ 436 w 442"/>
                  <a:gd name="T25" fmla="*/ 178 h 205"/>
                  <a:gd name="T26" fmla="*/ 181 w 442"/>
                  <a:gd name="T27" fmla="*/ 190 h 205"/>
                  <a:gd name="T28" fmla="*/ 16 w 442"/>
                  <a:gd name="T29" fmla="*/ 16 h 205"/>
                  <a:gd name="T30" fmla="*/ 249 w 442"/>
                  <a:gd name="T31" fmla="*/ 30 h 205"/>
                  <a:gd name="T32" fmla="*/ 425 w 442"/>
                  <a:gd name="T33" fmla="*/ 190 h 205"/>
                  <a:gd name="T34" fmla="*/ 181 w 442"/>
                  <a:gd name="T35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2" h="205">
                    <a:moveTo>
                      <a:pt x="436" y="178"/>
                    </a:moveTo>
                    <a:cubicBezTo>
                      <a:pt x="259" y="18"/>
                      <a:pt x="259" y="18"/>
                      <a:pt x="259" y="18"/>
                    </a:cubicBezTo>
                    <a:cubicBezTo>
                      <a:pt x="256" y="16"/>
                      <a:pt x="253" y="14"/>
                      <a:pt x="250" y="1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5" y="4"/>
                      <a:pt x="2" y="9"/>
                    </a:cubicBezTo>
                    <a:cubicBezTo>
                      <a:pt x="0" y="15"/>
                      <a:pt x="1" y="22"/>
                      <a:pt x="5" y="26"/>
                    </a:cubicBezTo>
                    <a:cubicBezTo>
                      <a:pt x="170" y="200"/>
                      <a:pt x="170" y="200"/>
                      <a:pt x="170" y="200"/>
                    </a:cubicBezTo>
                    <a:cubicBezTo>
                      <a:pt x="172" y="204"/>
                      <a:pt x="176" y="205"/>
                      <a:pt x="181" y="205"/>
                    </a:cubicBezTo>
                    <a:cubicBezTo>
                      <a:pt x="181" y="205"/>
                      <a:pt x="181" y="205"/>
                      <a:pt x="181" y="205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32" y="205"/>
                      <a:pt x="437" y="201"/>
                      <a:pt x="440" y="195"/>
                    </a:cubicBezTo>
                    <a:cubicBezTo>
                      <a:pt x="442" y="189"/>
                      <a:pt x="440" y="183"/>
                      <a:pt x="436" y="178"/>
                    </a:cubicBezTo>
                    <a:close/>
                    <a:moveTo>
                      <a:pt x="181" y="190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249" y="30"/>
                      <a:pt x="249" y="30"/>
                      <a:pt x="249" y="30"/>
                    </a:cubicBezTo>
                    <a:cubicBezTo>
                      <a:pt x="425" y="190"/>
                      <a:pt x="425" y="190"/>
                      <a:pt x="425" y="190"/>
                    </a:cubicBezTo>
                    <a:lnTo>
                      <a:pt x="181" y="190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3" name="iṣľ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131543E-9E2C-48BB-8D12-A46D9C4119CE}"/>
                  </a:ext>
                </a:extLst>
              </p:cNvPr>
              <p:cNvSpPr/>
              <p:nvPr/>
            </p:nvSpPr>
            <p:spPr bwMode="auto">
              <a:xfrm>
                <a:off x="3440" y="1381"/>
                <a:ext cx="119" cy="249"/>
              </a:xfrm>
              <a:custGeom>
                <a:avLst/>
                <a:gdLst>
                  <a:gd name="T0" fmla="*/ 141 w 149"/>
                  <a:gd name="T1" fmla="*/ 312 h 312"/>
                  <a:gd name="T2" fmla="*/ 134 w 149"/>
                  <a:gd name="T3" fmla="*/ 304 h 312"/>
                  <a:gd name="T4" fmla="*/ 134 w 149"/>
                  <a:gd name="T5" fmla="*/ 141 h 312"/>
                  <a:gd name="T6" fmla="*/ 3 w 149"/>
                  <a:gd name="T7" fmla="*/ 14 h 312"/>
                  <a:gd name="T8" fmla="*/ 3 w 149"/>
                  <a:gd name="T9" fmla="*/ 3 h 312"/>
                  <a:gd name="T10" fmla="*/ 14 w 149"/>
                  <a:gd name="T11" fmla="*/ 3 h 312"/>
                  <a:gd name="T12" fmla="*/ 147 w 149"/>
                  <a:gd name="T13" fmla="*/ 132 h 312"/>
                  <a:gd name="T14" fmla="*/ 149 w 149"/>
                  <a:gd name="T15" fmla="*/ 138 h 312"/>
                  <a:gd name="T16" fmla="*/ 149 w 149"/>
                  <a:gd name="T17" fmla="*/ 304 h 312"/>
                  <a:gd name="T18" fmla="*/ 141 w 149"/>
                  <a:gd name="T19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312">
                    <a:moveTo>
                      <a:pt x="141" y="312"/>
                    </a:moveTo>
                    <a:cubicBezTo>
                      <a:pt x="137" y="312"/>
                      <a:pt x="134" y="308"/>
                      <a:pt x="134" y="304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48" y="134"/>
                      <a:pt x="149" y="136"/>
                      <a:pt x="149" y="138"/>
                    </a:cubicBezTo>
                    <a:cubicBezTo>
                      <a:pt x="149" y="304"/>
                      <a:pt x="149" y="304"/>
                      <a:pt x="149" y="304"/>
                    </a:cubicBezTo>
                    <a:cubicBezTo>
                      <a:pt x="149" y="308"/>
                      <a:pt x="145" y="312"/>
                      <a:pt x="141" y="312"/>
                    </a:cubicBez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4" name="ïṩ1íď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07B4579-813B-4FC2-825B-5A650A8668DA}"/>
                  </a:ext>
                </a:extLst>
              </p:cNvPr>
              <p:cNvSpPr/>
              <p:nvPr/>
            </p:nvSpPr>
            <p:spPr bwMode="auto">
              <a:xfrm>
                <a:off x="3526" y="1586"/>
                <a:ext cx="54" cy="78"/>
              </a:xfrm>
              <a:custGeom>
                <a:avLst/>
                <a:gdLst>
                  <a:gd name="T0" fmla="*/ 67 w 67"/>
                  <a:gd name="T1" fmla="*/ 75 h 98"/>
                  <a:gd name="T2" fmla="*/ 45 w 67"/>
                  <a:gd name="T3" fmla="*/ 97 h 98"/>
                  <a:gd name="T4" fmla="*/ 23 w 67"/>
                  <a:gd name="T5" fmla="*/ 98 h 98"/>
                  <a:gd name="T6" fmla="*/ 0 w 67"/>
                  <a:gd name="T7" fmla="*/ 76 h 98"/>
                  <a:gd name="T8" fmla="*/ 0 w 67"/>
                  <a:gd name="T9" fmla="*/ 45 h 98"/>
                  <a:gd name="T10" fmla="*/ 22 w 67"/>
                  <a:gd name="T11" fmla="*/ 0 h 98"/>
                  <a:gd name="T12" fmla="*/ 44 w 67"/>
                  <a:gd name="T13" fmla="*/ 0 h 98"/>
                  <a:gd name="T14" fmla="*/ 66 w 67"/>
                  <a:gd name="T15" fmla="*/ 44 h 98"/>
                  <a:gd name="T16" fmla="*/ 67 w 67"/>
                  <a:gd name="T17" fmla="*/ 7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98">
                    <a:moveTo>
                      <a:pt x="67" y="75"/>
                    </a:moveTo>
                    <a:cubicBezTo>
                      <a:pt x="67" y="87"/>
                      <a:pt x="57" y="97"/>
                      <a:pt x="45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10" y="98"/>
                      <a:pt x="0" y="88"/>
                      <a:pt x="0" y="7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3"/>
                      <a:pt x="9" y="1"/>
                      <a:pt x="2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6" y="0"/>
                      <a:pt x="66" y="32"/>
                      <a:pt x="66" y="44"/>
                    </a:cubicBezTo>
                    <a:lnTo>
                      <a:pt x="67" y="75"/>
                    </a:lnTo>
                    <a:close/>
                  </a:path>
                </a:pathLst>
              </a:custGeom>
              <a:solidFill>
                <a:srgbClr val="FF890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5" name="ïṧl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117F473-9CB6-4DBA-9BB4-0E8B3BCC32DB}"/>
                  </a:ext>
                </a:extLst>
              </p:cNvPr>
              <p:cNvSpPr/>
              <p:nvPr/>
            </p:nvSpPr>
            <p:spPr bwMode="auto">
              <a:xfrm>
                <a:off x="2840" y="1847"/>
                <a:ext cx="279" cy="172"/>
              </a:xfrm>
              <a:custGeom>
                <a:avLst/>
                <a:gdLst>
                  <a:gd name="T0" fmla="*/ 349 w 349"/>
                  <a:gd name="T1" fmla="*/ 207 h 216"/>
                  <a:gd name="T2" fmla="*/ 339 w 349"/>
                  <a:gd name="T3" fmla="*/ 216 h 216"/>
                  <a:gd name="T4" fmla="*/ 10 w 349"/>
                  <a:gd name="T5" fmla="*/ 216 h 216"/>
                  <a:gd name="T6" fmla="*/ 0 w 349"/>
                  <a:gd name="T7" fmla="*/ 207 h 216"/>
                  <a:gd name="T8" fmla="*/ 0 w 349"/>
                  <a:gd name="T9" fmla="*/ 9 h 216"/>
                  <a:gd name="T10" fmla="*/ 10 w 349"/>
                  <a:gd name="T11" fmla="*/ 0 h 216"/>
                  <a:gd name="T12" fmla="*/ 339 w 349"/>
                  <a:gd name="T13" fmla="*/ 0 h 216"/>
                  <a:gd name="T14" fmla="*/ 349 w 349"/>
                  <a:gd name="T15" fmla="*/ 9 h 216"/>
                  <a:gd name="T16" fmla="*/ 349 w 349"/>
                  <a:gd name="T17" fmla="*/ 20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216">
                    <a:moveTo>
                      <a:pt x="349" y="207"/>
                    </a:moveTo>
                    <a:cubicBezTo>
                      <a:pt x="349" y="212"/>
                      <a:pt x="344" y="216"/>
                      <a:pt x="339" y="216"/>
                    </a:cubicBezTo>
                    <a:cubicBezTo>
                      <a:pt x="10" y="216"/>
                      <a:pt x="10" y="216"/>
                      <a:pt x="10" y="216"/>
                    </a:cubicBezTo>
                    <a:cubicBezTo>
                      <a:pt x="5" y="216"/>
                      <a:pt x="0" y="212"/>
                      <a:pt x="0" y="2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344" y="0"/>
                      <a:pt x="349" y="4"/>
                      <a:pt x="349" y="9"/>
                    </a:cubicBezTo>
                    <a:lnTo>
                      <a:pt x="349" y="207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6" name="í$ľí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A898C57-7A72-4801-99C3-CF3381A4EE57}"/>
                  </a:ext>
                </a:extLst>
              </p:cNvPr>
              <p:cNvSpPr/>
              <p:nvPr/>
            </p:nvSpPr>
            <p:spPr bwMode="auto">
              <a:xfrm>
                <a:off x="2858" y="1859"/>
                <a:ext cx="243" cy="148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7" name="iṥlî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A2F031-40F9-4839-A213-C298C03C8106}"/>
                  </a:ext>
                </a:extLst>
              </p:cNvPr>
              <p:cNvSpPr/>
              <p:nvPr/>
            </p:nvSpPr>
            <p:spPr bwMode="auto">
              <a:xfrm>
                <a:off x="2810" y="2025"/>
                <a:ext cx="339" cy="22"/>
              </a:xfrm>
              <a:custGeom>
                <a:avLst/>
                <a:gdLst>
                  <a:gd name="T0" fmla="*/ 412 w 425"/>
                  <a:gd name="T1" fmla="*/ 19 h 27"/>
                  <a:gd name="T2" fmla="*/ 391 w 425"/>
                  <a:gd name="T3" fmla="*/ 26 h 27"/>
                  <a:gd name="T4" fmla="*/ 34 w 425"/>
                  <a:gd name="T5" fmla="*/ 26 h 27"/>
                  <a:gd name="T6" fmla="*/ 13 w 425"/>
                  <a:gd name="T7" fmla="*/ 19 h 27"/>
                  <a:gd name="T8" fmla="*/ 2 w 425"/>
                  <a:gd name="T9" fmla="*/ 6 h 27"/>
                  <a:gd name="T10" fmla="*/ 12 w 425"/>
                  <a:gd name="T11" fmla="*/ 0 h 27"/>
                  <a:gd name="T12" fmla="*/ 413 w 425"/>
                  <a:gd name="T13" fmla="*/ 0 h 27"/>
                  <a:gd name="T14" fmla="*/ 423 w 425"/>
                  <a:gd name="T15" fmla="*/ 6 h 27"/>
                  <a:gd name="T16" fmla="*/ 412 w 425"/>
                  <a:gd name="T1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27">
                    <a:moveTo>
                      <a:pt x="412" y="19"/>
                    </a:moveTo>
                    <a:cubicBezTo>
                      <a:pt x="407" y="26"/>
                      <a:pt x="396" y="26"/>
                      <a:pt x="391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2" y="27"/>
                      <a:pt x="13" y="1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3"/>
                      <a:pt x="0" y="0"/>
                      <a:pt x="12" y="0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25" y="0"/>
                      <a:pt x="425" y="3"/>
                      <a:pt x="423" y="6"/>
                    </a:cubicBezTo>
                    <a:lnTo>
                      <a:pt x="412" y="19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8" name="ïṩ1î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DE46F41-9716-4E17-8D9C-D0243AFAF955}"/>
                  </a:ext>
                </a:extLst>
              </p:cNvPr>
              <p:cNvSpPr/>
              <p:nvPr/>
            </p:nvSpPr>
            <p:spPr bwMode="auto">
              <a:xfrm>
                <a:off x="2906" y="1923"/>
                <a:ext cx="143" cy="58"/>
              </a:xfrm>
              <a:custGeom>
                <a:avLst/>
                <a:gdLst>
                  <a:gd name="T0" fmla="*/ 143 w 143"/>
                  <a:gd name="T1" fmla="*/ 58 h 58"/>
                  <a:gd name="T2" fmla="*/ 0 w 143"/>
                  <a:gd name="T3" fmla="*/ 58 h 58"/>
                  <a:gd name="T4" fmla="*/ 0 w 143"/>
                  <a:gd name="T5" fmla="*/ 19 h 58"/>
                  <a:gd name="T6" fmla="*/ 73 w 143"/>
                  <a:gd name="T7" fmla="*/ 0 h 58"/>
                  <a:gd name="T8" fmla="*/ 143 w 143"/>
                  <a:gd name="T9" fmla="*/ 19 h 58"/>
                  <a:gd name="T10" fmla="*/ 143 w 143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">
                    <a:moveTo>
                      <a:pt x="143" y="58"/>
                    </a:moveTo>
                    <a:lnTo>
                      <a:pt x="0" y="58"/>
                    </a:lnTo>
                    <a:lnTo>
                      <a:pt x="0" y="19"/>
                    </a:lnTo>
                    <a:lnTo>
                      <a:pt x="73" y="0"/>
                    </a:lnTo>
                    <a:lnTo>
                      <a:pt x="143" y="19"/>
                    </a:lnTo>
                    <a:lnTo>
                      <a:pt x="143" y="58"/>
                    </a:ln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9" name="iSlî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0BDF489-2A0E-442D-AF4C-A92E2BF1786E}"/>
                  </a:ext>
                </a:extLst>
              </p:cNvPr>
              <p:cNvSpPr/>
              <p:nvPr/>
            </p:nvSpPr>
            <p:spPr bwMode="auto">
              <a:xfrm>
                <a:off x="2921" y="1802"/>
                <a:ext cx="117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0" name="îṣḻi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38061A-63E9-4400-8675-93CDE8DA5710}"/>
                  </a:ext>
                </a:extLst>
              </p:cNvPr>
              <p:cNvSpPr/>
              <p:nvPr/>
            </p:nvSpPr>
            <p:spPr bwMode="auto">
              <a:xfrm>
                <a:off x="2958" y="1816"/>
                <a:ext cx="9" cy="14"/>
              </a:xfrm>
              <a:custGeom>
                <a:avLst/>
                <a:gdLst>
                  <a:gd name="T0" fmla="*/ 6 w 9"/>
                  <a:gd name="T1" fmla="*/ 14 h 14"/>
                  <a:gd name="T2" fmla="*/ 3 w 9"/>
                  <a:gd name="T3" fmla="*/ 14 h 14"/>
                  <a:gd name="T4" fmla="*/ 3 w 9"/>
                  <a:gd name="T5" fmla="*/ 3 h 14"/>
                  <a:gd name="T6" fmla="*/ 0 w 9"/>
                  <a:gd name="T7" fmla="*/ 3 h 14"/>
                  <a:gd name="T8" fmla="*/ 0 w 9"/>
                  <a:gd name="T9" fmla="*/ 0 h 14"/>
                  <a:gd name="T10" fmla="*/ 9 w 9"/>
                  <a:gd name="T11" fmla="*/ 0 h 14"/>
                  <a:gd name="T12" fmla="*/ 9 w 9"/>
                  <a:gd name="T13" fmla="*/ 3 h 14"/>
                  <a:gd name="T14" fmla="*/ 6 w 9"/>
                  <a:gd name="T15" fmla="*/ 3 h 14"/>
                  <a:gd name="T16" fmla="*/ 6 w 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6" y="14"/>
                    </a:moveTo>
                    <a:lnTo>
                      <a:pt x="3" y="1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1" name="îṥḷ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C58914-3262-4CA8-B32B-E5D02BB867EC}"/>
                  </a:ext>
                </a:extLst>
              </p:cNvPr>
              <p:cNvSpPr/>
              <p:nvPr/>
            </p:nvSpPr>
            <p:spPr bwMode="auto">
              <a:xfrm>
                <a:off x="2969" y="1816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0 w 8"/>
                  <a:gd name="T3" fmla="*/ 14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3 h 14"/>
                  <a:gd name="T10" fmla="*/ 3 w 8"/>
                  <a:gd name="T11" fmla="*/ 3 h 14"/>
                  <a:gd name="T12" fmla="*/ 3 w 8"/>
                  <a:gd name="T13" fmla="*/ 6 h 14"/>
                  <a:gd name="T14" fmla="*/ 8 w 8"/>
                  <a:gd name="T15" fmla="*/ 6 h 14"/>
                  <a:gd name="T16" fmla="*/ 8 w 8"/>
                  <a:gd name="T17" fmla="*/ 8 h 14"/>
                  <a:gd name="T18" fmla="*/ 3 w 8"/>
                  <a:gd name="T19" fmla="*/ 8 h 14"/>
                  <a:gd name="T20" fmla="*/ 3 w 8"/>
                  <a:gd name="T21" fmla="*/ 12 h 14"/>
                  <a:gd name="T22" fmla="*/ 8 w 8"/>
                  <a:gd name="T23" fmla="*/ 12 h 14"/>
                  <a:gd name="T24" fmla="*/ 8 w 8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2" name="íṣḷ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C4D016-7EA4-46A2-8CD8-EC2EBC5F76F4}"/>
                  </a:ext>
                </a:extLst>
              </p:cNvPr>
              <p:cNvSpPr/>
              <p:nvPr/>
            </p:nvSpPr>
            <p:spPr bwMode="auto">
              <a:xfrm>
                <a:off x="2979" y="1816"/>
                <a:ext cx="9" cy="14"/>
              </a:xfrm>
              <a:custGeom>
                <a:avLst/>
                <a:gdLst>
                  <a:gd name="T0" fmla="*/ 11 w 11"/>
                  <a:gd name="T1" fmla="*/ 12 h 17"/>
                  <a:gd name="T2" fmla="*/ 9 w 11"/>
                  <a:gd name="T3" fmla="*/ 16 h 17"/>
                  <a:gd name="T4" fmla="*/ 5 w 11"/>
                  <a:gd name="T5" fmla="*/ 17 h 17"/>
                  <a:gd name="T6" fmla="*/ 0 w 11"/>
                  <a:gd name="T7" fmla="*/ 16 h 17"/>
                  <a:gd name="T8" fmla="*/ 0 w 11"/>
                  <a:gd name="T9" fmla="*/ 13 h 17"/>
                  <a:gd name="T10" fmla="*/ 3 w 11"/>
                  <a:gd name="T11" fmla="*/ 14 h 17"/>
                  <a:gd name="T12" fmla="*/ 5 w 11"/>
                  <a:gd name="T13" fmla="*/ 14 h 17"/>
                  <a:gd name="T14" fmla="*/ 7 w 11"/>
                  <a:gd name="T15" fmla="*/ 14 h 17"/>
                  <a:gd name="T16" fmla="*/ 8 w 11"/>
                  <a:gd name="T17" fmla="*/ 13 h 17"/>
                  <a:gd name="T18" fmla="*/ 7 w 11"/>
                  <a:gd name="T19" fmla="*/ 12 h 17"/>
                  <a:gd name="T20" fmla="*/ 6 w 11"/>
                  <a:gd name="T21" fmla="*/ 11 h 17"/>
                  <a:gd name="T22" fmla="*/ 4 w 11"/>
                  <a:gd name="T23" fmla="*/ 10 h 17"/>
                  <a:gd name="T24" fmla="*/ 2 w 11"/>
                  <a:gd name="T25" fmla="*/ 8 h 17"/>
                  <a:gd name="T26" fmla="*/ 1 w 11"/>
                  <a:gd name="T27" fmla="*/ 7 h 17"/>
                  <a:gd name="T28" fmla="*/ 0 w 11"/>
                  <a:gd name="T29" fmla="*/ 5 h 17"/>
                  <a:gd name="T30" fmla="*/ 2 w 11"/>
                  <a:gd name="T31" fmla="*/ 1 h 17"/>
                  <a:gd name="T32" fmla="*/ 6 w 11"/>
                  <a:gd name="T33" fmla="*/ 0 h 17"/>
                  <a:gd name="T34" fmla="*/ 8 w 11"/>
                  <a:gd name="T35" fmla="*/ 0 h 17"/>
                  <a:gd name="T36" fmla="*/ 11 w 11"/>
                  <a:gd name="T37" fmla="*/ 1 h 17"/>
                  <a:gd name="T38" fmla="*/ 10 w 11"/>
                  <a:gd name="T39" fmla="*/ 4 h 17"/>
                  <a:gd name="T40" fmla="*/ 8 w 11"/>
                  <a:gd name="T41" fmla="*/ 3 h 17"/>
                  <a:gd name="T42" fmla="*/ 6 w 11"/>
                  <a:gd name="T43" fmla="*/ 3 h 17"/>
                  <a:gd name="T44" fmla="*/ 4 w 11"/>
                  <a:gd name="T45" fmla="*/ 3 h 17"/>
                  <a:gd name="T46" fmla="*/ 4 w 11"/>
                  <a:gd name="T47" fmla="*/ 5 h 17"/>
                  <a:gd name="T48" fmla="*/ 4 w 11"/>
                  <a:gd name="T49" fmla="*/ 5 h 17"/>
                  <a:gd name="T50" fmla="*/ 5 w 11"/>
                  <a:gd name="T51" fmla="*/ 6 h 17"/>
                  <a:gd name="T52" fmla="*/ 7 w 11"/>
                  <a:gd name="T53" fmla="*/ 7 h 17"/>
                  <a:gd name="T54" fmla="*/ 10 w 11"/>
                  <a:gd name="T55" fmla="*/ 10 h 17"/>
                  <a:gd name="T56" fmla="*/ 11 w 11"/>
                  <a:gd name="T5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7">
                    <a:moveTo>
                      <a:pt x="11" y="12"/>
                    </a:moveTo>
                    <a:cubicBezTo>
                      <a:pt x="11" y="14"/>
                      <a:pt x="10" y="15"/>
                      <a:pt x="9" y="16"/>
                    </a:cubicBezTo>
                    <a:cubicBezTo>
                      <a:pt x="8" y="17"/>
                      <a:pt x="7" y="17"/>
                      <a:pt x="5" y="17"/>
                    </a:cubicBezTo>
                    <a:cubicBezTo>
                      <a:pt x="3" y="17"/>
                      <a:pt x="1" y="17"/>
                      <a:pt x="0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4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3"/>
                      <a:pt x="8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7" y="7"/>
                    </a:cubicBezTo>
                    <a:cubicBezTo>
                      <a:pt x="8" y="8"/>
                      <a:pt x="10" y="9"/>
                      <a:pt x="10" y="10"/>
                    </a:cubicBezTo>
                    <a:cubicBezTo>
                      <a:pt x="11" y="10"/>
                      <a:pt x="11" y="11"/>
                      <a:pt x="11" y="12"/>
                    </a:cubicBezTo>
                    <a:close/>
                  </a:path>
                </a:pathLst>
              </a:cu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3" name="ï$lî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AF46D-BF11-48A0-B6B8-F29D28AD760B}"/>
                  </a:ext>
                </a:extLst>
              </p:cNvPr>
              <p:cNvSpPr/>
              <p:nvPr/>
            </p:nvSpPr>
            <p:spPr bwMode="auto">
              <a:xfrm>
                <a:off x="2989" y="1816"/>
                <a:ext cx="10" cy="14"/>
              </a:xfrm>
              <a:custGeom>
                <a:avLst/>
                <a:gdLst>
                  <a:gd name="T0" fmla="*/ 7 w 10"/>
                  <a:gd name="T1" fmla="*/ 14 h 14"/>
                  <a:gd name="T2" fmla="*/ 4 w 10"/>
                  <a:gd name="T3" fmla="*/ 14 h 14"/>
                  <a:gd name="T4" fmla="*/ 4 w 10"/>
                  <a:gd name="T5" fmla="*/ 3 h 14"/>
                  <a:gd name="T6" fmla="*/ 0 w 10"/>
                  <a:gd name="T7" fmla="*/ 3 h 14"/>
                  <a:gd name="T8" fmla="*/ 0 w 10"/>
                  <a:gd name="T9" fmla="*/ 0 h 14"/>
                  <a:gd name="T10" fmla="*/ 10 w 10"/>
                  <a:gd name="T11" fmla="*/ 0 h 14"/>
                  <a:gd name="T12" fmla="*/ 10 w 10"/>
                  <a:gd name="T13" fmla="*/ 3 h 14"/>
                  <a:gd name="T14" fmla="*/ 7 w 10"/>
                  <a:gd name="T15" fmla="*/ 3 h 14"/>
                  <a:gd name="T16" fmla="*/ 7 w 10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4">
                    <a:moveTo>
                      <a:pt x="7" y="14"/>
                    </a:moveTo>
                    <a:lnTo>
                      <a:pt x="4" y="14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4" name="isl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AB0818-9EC3-41A4-9C34-7B6EB2F3DFB9}"/>
                  </a:ext>
                </a:extLst>
              </p:cNvPr>
              <p:cNvSpPr/>
              <p:nvPr/>
            </p:nvSpPr>
            <p:spPr bwMode="auto">
              <a:xfrm>
                <a:off x="2928" y="1860"/>
                <a:ext cx="10" cy="11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5" name="îṣl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B65C5F-8C19-4C7B-9F5A-0D461F4F8BFB}"/>
                  </a:ext>
                </a:extLst>
              </p:cNvPr>
              <p:cNvSpPr/>
              <p:nvPr/>
            </p:nvSpPr>
            <p:spPr bwMode="auto">
              <a:xfrm>
                <a:off x="2928" y="1873"/>
                <a:ext cx="10" cy="10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6" name="işlí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8F6782-7EDD-4A5C-A7BE-22509A433919}"/>
                  </a:ext>
                </a:extLst>
              </p:cNvPr>
              <p:cNvSpPr/>
              <p:nvPr/>
            </p:nvSpPr>
            <p:spPr bwMode="auto">
              <a:xfrm>
                <a:off x="2928" y="1886"/>
                <a:ext cx="10" cy="11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7" name="iSlîḍ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18B946E-0395-4CDD-802F-A5ECC47DE9D5}"/>
                  </a:ext>
                </a:extLst>
              </p:cNvPr>
              <p:cNvSpPr/>
              <p:nvPr/>
            </p:nvSpPr>
            <p:spPr bwMode="auto">
              <a:xfrm>
                <a:off x="2928" y="1919"/>
                <a:ext cx="10" cy="11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8" name="îşļ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D92C817-4CBE-4EDA-9C7A-CDFD1C6DA227}"/>
                  </a:ext>
                </a:extLst>
              </p:cNvPr>
              <p:cNvSpPr/>
              <p:nvPr/>
            </p:nvSpPr>
            <p:spPr bwMode="auto">
              <a:xfrm>
                <a:off x="2928" y="1933"/>
                <a:ext cx="10" cy="9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9" name="îsḻi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ABCA11D-1716-47C4-A7C2-561570A0C470}"/>
                  </a:ext>
                </a:extLst>
              </p:cNvPr>
              <p:cNvSpPr/>
              <p:nvPr/>
            </p:nvSpPr>
            <p:spPr bwMode="auto">
              <a:xfrm>
                <a:off x="2928" y="1945"/>
                <a:ext cx="10" cy="11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0" name="îS1ï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7E4D5D7-150B-4552-B5A7-49E04DBBD7D0}"/>
                  </a:ext>
                </a:extLst>
              </p:cNvPr>
              <p:cNvSpPr/>
              <p:nvPr/>
            </p:nvSpPr>
            <p:spPr bwMode="auto">
              <a:xfrm>
                <a:off x="2945" y="1839"/>
                <a:ext cx="81" cy="11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1" name="iṣḻi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CEC6A91-AEFD-4DD4-AEA2-17BD6B0DD6CF}"/>
                  </a:ext>
                </a:extLst>
              </p:cNvPr>
              <p:cNvSpPr/>
              <p:nvPr/>
            </p:nvSpPr>
            <p:spPr bwMode="auto">
              <a:xfrm>
                <a:off x="2945" y="1904"/>
                <a:ext cx="81" cy="10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2" name="iṩľi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406EFC-509F-4001-8F07-B40972AB67F8}"/>
                  </a:ext>
                </a:extLst>
              </p:cNvPr>
              <p:cNvSpPr/>
              <p:nvPr/>
            </p:nvSpPr>
            <p:spPr bwMode="auto">
              <a:xfrm>
                <a:off x="2945" y="1864"/>
                <a:ext cx="81" cy="3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3" name="îṩḷ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67DA4A-19DA-4537-AD33-5C4D2532C868}"/>
                  </a:ext>
                </a:extLst>
              </p:cNvPr>
              <p:cNvSpPr/>
              <p:nvPr/>
            </p:nvSpPr>
            <p:spPr bwMode="auto">
              <a:xfrm>
                <a:off x="2945" y="1877"/>
                <a:ext cx="81" cy="3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4" name="íṧḻîd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0D75D5-AFE5-4A77-A0D9-240875E60BCB}"/>
                  </a:ext>
                </a:extLst>
              </p:cNvPr>
              <p:cNvSpPr/>
              <p:nvPr/>
            </p:nvSpPr>
            <p:spPr bwMode="auto">
              <a:xfrm>
                <a:off x="2945" y="1890"/>
                <a:ext cx="81" cy="3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5" name="ïš1i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7BD903C-87FE-4AF5-9DBE-DFEFDE74D8A7}"/>
                  </a:ext>
                </a:extLst>
              </p:cNvPr>
              <p:cNvSpPr/>
              <p:nvPr/>
            </p:nvSpPr>
            <p:spPr bwMode="auto">
              <a:xfrm>
                <a:off x="2945" y="1948"/>
                <a:ext cx="81" cy="2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6" name="iśḻïḑ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B29F951-E7A3-49BC-824C-7C86E93790E2}"/>
                  </a:ext>
                </a:extLst>
              </p:cNvPr>
              <p:cNvSpPr/>
              <p:nvPr/>
            </p:nvSpPr>
            <p:spPr bwMode="auto">
              <a:xfrm>
                <a:off x="2945" y="1924"/>
                <a:ext cx="81" cy="3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7" name="ïŝļiḓ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91A3E2F-9BF0-4C57-B1A6-0A0231E5267F}"/>
                  </a:ext>
                </a:extLst>
              </p:cNvPr>
              <p:cNvSpPr/>
              <p:nvPr/>
            </p:nvSpPr>
            <p:spPr bwMode="auto">
              <a:xfrm>
                <a:off x="2945" y="1936"/>
                <a:ext cx="81" cy="3"/>
              </a:xfrm>
              <a:prstGeom prst="rect">
                <a:avLst/>
              </a:prstGeom>
              <a:solidFill>
                <a:srgbClr val="66E0E1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8" name="íṩḷ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A6DCB5-37ED-4181-9B7E-A8908E9EA336}"/>
                  </a:ext>
                </a:extLst>
              </p:cNvPr>
              <p:cNvSpPr/>
              <p:nvPr/>
            </p:nvSpPr>
            <p:spPr bwMode="auto">
              <a:xfrm>
                <a:off x="2906" y="1949"/>
                <a:ext cx="143" cy="55"/>
              </a:xfrm>
              <a:custGeom>
                <a:avLst/>
                <a:gdLst>
                  <a:gd name="T0" fmla="*/ 143 w 143"/>
                  <a:gd name="T1" fmla="*/ 55 h 55"/>
                  <a:gd name="T2" fmla="*/ 0 w 143"/>
                  <a:gd name="T3" fmla="*/ 55 h 55"/>
                  <a:gd name="T4" fmla="*/ 0 w 143"/>
                  <a:gd name="T5" fmla="*/ 0 h 55"/>
                  <a:gd name="T6" fmla="*/ 72 w 143"/>
                  <a:gd name="T7" fmla="*/ 28 h 55"/>
                  <a:gd name="T8" fmla="*/ 143 w 143"/>
                  <a:gd name="T9" fmla="*/ 0 h 55"/>
                  <a:gd name="T10" fmla="*/ 143 w 143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5">
                    <a:moveTo>
                      <a:pt x="143" y="55"/>
                    </a:moveTo>
                    <a:lnTo>
                      <a:pt x="0" y="55"/>
                    </a:lnTo>
                    <a:lnTo>
                      <a:pt x="0" y="0"/>
                    </a:lnTo>
                    <a:lnTo>
                      <a:pt x="72" y="28"/>
                    </a:lnTo>
                    <a:lnTo>
                      <a:pt x="143" y="0"/>
                    </a:lnTo>
                    <a:lnTo>
                      <a:pt x="143" y="55"/>
                    </a:ln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9" name="ís1íḑ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C0BB4A6-6100-4FCC-A8CE-E63527CF2956}"/>
                  </a:ext>
                </a:extLst>
              </p:cNvPr>
              <p:cNvSpPr/>
              <p:nvPr/>
            </p:nvSpPr>
            <p:spPr bwMode="auto">
              <a:xfrm>
                <a:off x="3012" y="1967"/>
                <a:ext cx="29" cy="29"/>
              </a:xfrm>
              <a:custGeom>
                <a:avLst/>
                <a:gdLst>
                  <a:gd name="T0" fmla="*/ 36 w 36"/>
                  <a:gd name="T1" fmla="*/ 16 h 37"/>
                  <a:gd name="T2" fmla="*/ 35 w 36"/>
                  <a:gd name="T3" fmla="*/ 22 h 37"/>
                  <a:gd name="T4" fmla="*/ 32 w 36"/>
                  <a:gd name="T5" fmla="*/ 26 h 37"/>
                  <a:gd name="T6" fmla="*/ 28 w 36"/>
                  <a:gd name="T7" fmla="*/ 28 h 37"/>
                  <a:gd name="T8" fmla="*/ 25 w 36"/>
                  <a:gd name="T9" fmla="*/ 27 h 37"/>
                  <a:gd name="T10" fmla="*/ 23 w 36"/>
                  <a:gd name="T11" fmla="*/ 25 h 37"/>
                  <a:gd name="T12" fmla="*/ 23 w 36"/>
                  <a:gd name="T13" fmla="*/ 25 h 37"/>
                  <a:gd name="T14" fmla="*/ 17 w 36"/>
                  <a:gd name="T15" fmla="*/ 28 h 37"/>
                  <a:gd name="T16" fmla="*/ 10 w 36"/>
                  <a:gd name="T17" fmla="*/ 26 h 37"/>
                  <a:gd name="T18" fmla="*/ 8 w 36"/>
                  <a:gd name="T19" fmla="*/ 19 h 37"/>
                  <a:gd name="T20" fmla="*/ 11 w 36"/>
                  <a:gd name="T21" fmla="*/ 11 h 37"/>
                  <a:gd name="T22" fmla="*/ 19 w 36"/>
                  <a:gd name="T23" fmla="*/ 8 h 37"/>
                  <a:gd name="T24" fmla="*/ 23 w 36"/>
                  <a:gd name="T25" fmla="*/ 9 h 37"/>
                  <a:gd name="T26" fmla="*/ 27 w 36"/>
                  <a:gd name="T27" fmla="*/ 10 h 37"/>
                  <a:gd name="T28" fmla="*/ 26 w 36"/>
                  <a:gd name="T29" fmla="*/ 21 h 37"/>
                  <a:gd name="T30" fmla="*/ 28 w 36"/>
                  <a:gd name="T31" fmla="*/ 24 h 37"/>
                  <a:gd name="T32" fmla="*/ 30 w 36"/>
                  <a:gd name="T33" fmla="*/ 22 h 37"/>
                  <a:gd name="T34" fmla="*/ 31 w 36"/>
                  <a:gd name="T35" fmla="*/ 16 h 37"/>
                  <a:gd name="T36" fmla="*/ 30 w 36"/>
                  <a:gd name="T37" fmla="*/ 10 h 37"/>
                  <a:gd name="T38" fmla="*/ 26 w 36"/>
                  <a:gd name="T39" fmla="*/ 6 h 37"/>
                  <a:gd name="T40" fmla="*/ 19 w 36"/>
                  <a:gd name="T41" fmla="*/ 4 h 37"/>
                  <a:gd name="T42" fmla="*/ 11 w 36"/>
                  <a:gd name="T43" fmla="*/ 6 h 37"/>
                  <a:gd name="T44" fmla="*/ 6 w 36"/>
                  <a:gd name="T45" fmla="*/ 11 h 37"/>
                  <a:gd name="T46" fmla="*/ 4 w 36"/>
                  <a:gd name="T47" fmla="*/ 20 h 37"/>
                  <a:gd name="T48" fmla="*/ 8 w 36"/>
                  <a:gd name="T49" fmla="*/ 29 h 37"/>
                  <a:gd name="T50" fmla="*/ 17 w 36"/>
                  <a:gd name="T51" fmla="*/ 32 h 37"/>
                  <a:gd name="T52" fmla="*/ 23 w 36"/>
                  <a:gd name="T53" fmla="*/ 32 h 37"/>
                  <a:gd name="T54" fmla="*/ 28 w 36"/>
                  <a:gd name="T55" fmla="*/ 30 h 37"/>
                  <a:gd name="T56" fmla="*/ 28 w 36"/>
                  <a:gd name="T57" fmla="*/ 35 h 37"/>
                  <a:gd name="T58" fmla="*/ 18 w 36"/>
                  <a:gd name="T59" fmla="*/ 37 h 37"/>
                  <a:gd name="T60" fmla="*/ 4 w 36"/>
                  <a:gd name="T61" fmla="*/ 32 h 37"/>
                  <a:gd name="T62" fmla="*/ 0 w 36"/>
                  <a:gd name="T63" fmla="*/ 20 h 37"/>
                  <a:gd name="T64" fmla="*/ 2 w 36"/>
                  <a:gd name="T65" fmla="*/ 10 h 37"/>
                  <a:gd name="T66" fmla="*/ 9 w 36"/>
                  <a:gd name="T67" fmla="*/ 3 h 37"/>
                  <a:gd name="T68" fmla="*/ 19 w 36"/>
                  <a:gd name="T69" fmla="*/ 0 h 37"/>
                  <a:gd name="T70" fmla="*/ 28 w 36"/>
                  <a:gd name="T71" fmla="*/ 2 h 37"/>
                  <a:gd name="T72" fmla="*/ 34 w 36"/>
                  <a:gd name="T73" fmla="*/ 8 h 37"/>
                  <a:gd name="T74" fmla="*/ 36 w 36"/>
                  <a:gd name="T75" fmla="*/ 16 h 37"/>
                  <a:gd name="T76" fmla="*/ 13 w 36"/>
                  <a:gd name="T77" fmla="*/ 19 h 37"/>
                  <a:gd name="T78" fmla="*/ 17 w 36"/>
                  <a:gd name="T79" fmla="*/ 24 h 37"/>
                  <a:gd name="T80" fmla="*/ 20 w 36"/>
                  <a:gd name="T81" fmla="*/ 22 h 37"/>
                  <a:gd name="T82" fmla="*/ 21 w 36"/>
                  <a:gd name="T83" fmla="*/ 18 h 37"/>
                  <a:gd name="T84" fmla="*/ 22 w 36"/>
                  <a:gd name="T85" fmla="*/ 13 h 37"/>
                  <a:gd name="T86" fmla="*/ 19 w 36"/>
                  <a:gd name="T87" fmla="*/ 13 h 37"/>
                  <a:gd name="T88" fmla="*/ 15 w 36"/>
                  <a:gd name="T89" fmla="*/ 14 h 37"/>
                  <a:gd name="T90" fmla="*/ 13 w 36"/>
                  <a:gd name="T9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" h="37">
                    <a:moveTo>
                      <a:pt x="36" y="16"/>
                    </a:moveTo>
                    <a:cubicBezTo>
                      <a:pt x="36" y="18"/>
                      <a:pt x="36" y="20"/>
                      <a:pt x="35" y="22"/>
                    </a:cubicBezTo>
                    <a:cubicBezTo>
                      <a:pt x="34" y="24"/>
                      <a:pt x="33" y="25"/>
                      <a:pt x="32" y="26"/>
                    </a:cubicBezTo>
                    <a:cubicBezTo>
                      <a:pt x="31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5" y="27"/>
                    </a:cubicBezTo>
                    <a:cubicBezTo>
                      <a:pt x="24" y="27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1" y="27"/>
                      <a:pt x="19" y="28"/>
                      <a:pt x="17" y="28"/>
                    </a:cubicBezTo>
                    <a:cubicBezTo>
                      <a:pt x="14" y="28"/>
                      <a:pt x="12" y="27"/>
                      <a:pt x="10" y="26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6"/>
                      <a:pt x="9" y="13"/>
                      <a:pt x="11" y="11"/>
                    </a:cubicBezTo>
                    <a:cubicBezTo>
                      <a:pt x="13" y="9"/>
                      <a:pt x="16" y="8"/>
                      <a:pt x="19" y="8"/>
                    </a:cubicBezTo>
                    <a:cubicBezTo>
                      <a:pt x="20" y="8"/>
                      <a:pt x="22" y="9"/>
                      <a:pt x="23" y="9"/>
                    </a:cubicBezTo>
                    <a:cubicBezTo>
                      <a:pt x="25" y="9"/>
                      <a:pt x="26" y="9"/>
                      <a:pt x="27" y="1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3"/>
                      <a:pt x="27" y="24"/>
                      <a:pt x="28" y="24"/>
                    </a:cubicBezTo>
                    <a:cubicBezTo>
                      <a:pt x="29" y="24"/>
                      <a:pt x="30" y="23"/>
                      <a:pt x="30" y="22"/>
                    </a:cubicBezTo>
                    <a:cubicBezTo>
                      <a:pt x="31" y="20"/>
                      <a:pt x="31" y="19"/>
                      <a:pt x="31" y="16"/>
                    </a:cubicBezTo>
                    <a:cubicBezTo>
                      <a:pt x="31" y="14"/>
                      <a:pt x="31" y="12"/>
                      <a:pt x="30" y="10"/>
                    </a:cubicBezTo>
                    <a:cubicBezTo>
                      <a:pt x="29" y="8"/>
                      <a:pt x="27" y="7"/>
                      <a:pt x="26" y="6"/>
                    </a:cubicBezTo>
                    <a:cubicBezTo>
                      <a:pt x="24" y="5"/>
                      <a:pt x="22" y="4"/>
                      <a:pt x="19" y="4"/>
                    </a:cubicBezTo>
                    <a:cubicBezTo>
                      <a:pt x="16" y="4"/>
                      <a:pt x="14" y="5"/>
                      <a:pt x="11" y="6"/>
                    </a:cubicBezTo>
                    <a:cubicBezTo>
                      <a:pt x="9" y="7"/>
                      <a:pt x="7" y="9"/>
                      <a:pt x="6" y="11"/>
                    </a:cubicBezTo>
                    <a:cubicBezTo>
                      <a:pt x="5" y="14"/>
                      <a:pt x="4" y="16"/>
                      <a:pt x="4" y="20"/>
                    </a:cubicBezTo>
                    <a:cubicBezTo>
                      <a:pt x="4" y="24"/>
                      <a:pt x="6" y="27"/>
                      <a:pt x="8" y="29"/>
                    </a:cubicBezTo>
                    <a:cubicBezTo>
                      <a:pt x="10" y="31"/>
                      <a:pt x="13" y="32"/>
                      <a:pt x="17" y="32"/>
                    </a:cubicBezTo>
                    <a:cubicBezTo>
                      <a:pt x="19" y="32"/>
                      <a:pt x="21" y="32"/>
                      <a:pt x="23" y="32"/>
                    </a:cubicBezTo>
                    <a:cubicBezTo>
                      <a:pt x="25" y="31"/>
                      <a:pt x="26" y="31"/>
                      <a:pt x="28" y="30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5" y="36"/>
                      <a:pt x="21" y="37"/>
                      <a:pt x="18" y="37"/>
                    </a:cubicBezTo>
                    <a:cubicBezTo>
                      <a:pt x="12" y="37"/>
                      <a:pt x="7" y="35"/>
                      <a:pt x="4" y="32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6"/>
                      <a:pt x="0" y="13"/>
                      <a:pt x="2" y="10"/>
                    </a:cubicBezTo>
                    <a:cubicBezTo>
                      <a:pt x="4" y="7"/>
                      <a:pt x="6" y="4"/>
                      <a:pt x="9" y="3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3" y="0"/>
                      <a:pt x="25" y="1"/>
                      <a:pt x="28" y="2"/>
                    </a:cubicBezTo>
                    <a:cubicBezTo>
                      <a:pt x="31" y="3"/>
                      <a:pt x="33" y="5"/>
                      <a:pt x="34" y="8"/>
                    </a:cubicBezTo>
                    <a:cubicBezTo>
                      <a:pt x="35" y="10"/>
                      <a:pt x="36" y="13"/>
                      <a:pt x="36" y="16"/>
                    </a:cubicBezTo>
                    <a:close/>
                    <a:moveTo>
                      <a:pt x="13" y="19"/>
                    </a:moveTo>
                    <a:cubicBezTo>
                      <a:pt x="13" y="22"/>
                      <a:pt x="14" y="24"/>
                      <a:pt x="17" y="24"/>
                    </a:cubicBezTo>
                    <a:cubicBezTo>
                      <a:pt x="18" y="24"/>
                      <a:pt x="19" y="23"/>
                      <a:pt x="20" y="22"/>
                    </a:cubicBezTo>
                    <a:cubicBezTo>
                      <a:pt x="21" y="21"/>
                      <a:pt x="21" y="20"/>
                      <a:pt x="21" y="18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0" y="13"/>
                      <a:pt x="19" y="13"/>
                    </a:cubicBezTo>
                    <a:cubicBezTo>
                      <a:pt x="17" y="13"/>
                      <a:pt x="16" y="13"/>
                      <a:pt x="15" y="14"/>
                    </a:cubicBezTo>
                    <a:cubicBezTo>
                      <a:pt x="14" y="15"/>
                      <a:pt x="13" y="17"/>
                      <a:pt x="1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0" name="îṩľîḋ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FE0A94E-8F89-4265-B80A-D6815A6E785D}"/>
                  </a:ext>
                </a:extLst>
              </p:cNvPr>
              <p:cNvSpPr/>
              <p:nvPr/>
            </p:nvSpPr>
            <p:spPr bwMode="auto">
              <a:xfrm>
                <a:off x="3600" y="1804"/>
                <a:ext cx="255" cy="158"/>
              </a:xfrm>
              <a:custGeom>
                <a:avLst/>
                <a:gdLst>
                  <a:gd name="T0" fmla="*/ 319 w 319"/>
                  <a:gd name="T1" fmla="*/ 190 h 199"/>
                  <a:gd name="T2" fmla="*/ 310 w 319"/>
                  <a:gd name="T3" fmla="*/ 199 h 199"/>
                  <a:gd name="T4" fmla="*/ 9 w 319"/>
                  <a:gd name="T5" fmla="*/ 199 h 199"/>
                  <a:gd name="T6" fmla="*/ 0 w 319"/>
                  <a:gd name="T7" fmla="*/ 190 h 199"/>
                  <a:gd name="T8" fmla="*/ 0 w 319"/>
                  <a:gd name="T9" fmla="*/ 9 h 199"/>
                  <a:gd name="T10" fmla="*/ 9 w 319"/>
                  <a:gd name="T11" fmla="*/ 0 h 199"/>
                  <a:gd name="T12" fmla="*/ 310 w 319"/>
                  <a:gd name="T13" fmla="*/ 0 h 199"/>
                  <a:gd name="T14" fmla="*/ 319 w 319"/>
                  <a:gd name="T15" fmla="*/ 9 h 199"/>
                  <a:gd name="T16" fmla="*/ 319 w 319"/>
                  <a:gd name="T17" fmla="*/ 19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199">
                    <a:moveTo>
                      <a:pt x="319" y="190"/>
                    </a:moveTo>
                    <a:cubicBezTo>
                      <a:pt x="319" y="195"/>
                      <a:pt x="315" y="199"/>
                      <a:pt x="310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4" y="199"/>
                      <a:pt x="0" y="195"/>
                      <a:pt x="0" y="19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4"/>
                      <a:pt x="319" y="9"/>
                    </a:cubicBezTo>
                    <a:lnTo>
                      <a:pt x="319" y="190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1" name="íşľ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8415FE-B979-4187-8777-DE31BB289CD6}"/>
                  </a:ext>
                </a:extLst>
              </p:cNvPr>
              <p:cNvSpPr/>
              <p:nvPr/>
            </p:nvSpPr>
            <p:spPr bwMode="auto">
              <a:xfrm>
                <a:off x="3616" y="1815"/>
                <a:ext cx="223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2" name="îŝḷiḍ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0D41E1-EC1F-4ABC-81D6-7980813F3260}"/>
                  </a:ext>
                </a:extLst>
              </p:cNvPr>
              <p:cNvSpPr/>
              <p:nvPr/>
            </p:nvSpPr>
            <p:spPr bwMode="auto">
              <a:xfrm>
                <a:off x="3571" y="1968"/>
                <a:ext cx="312" cy="20"/>
              </a:xfrm>
              <a:custGeom>
                <a:avLst/>
                <a:gdLst>
                  <a:gd name="T0" fmla="*/ 378 w 391"/>
                  <a:gd name="T1" fmla="*/ 18 h 25"/>
                  <a:gd name="T2" fmla="*/ 359 w 391"/>
                  <a:gd name="T3" fmla="*/ 24 h 25"/>
                  <a:gd name="T4" fmla="*/ 32 w 391"/>
                  <a:gd name="T5" fmla="*/ 24 h 25"/>
                  <a:gd name="T6" fmla="*/ 13 w 391"/>
                  <a:gd name="T7" fmla="*/ 18 h 25"/>
                  <a:gd name="T8" fmla="*/ 3 w 391"/>
                  <a:gd name="T9" fmla="*/ 6 h 25"/>
                  <a:gd name="T10" fmla="*/ 12 w 391"/>
                  <a:gd name="T11" fmla="*/ 0 h 25"/>
                  <a:gd name="T12" fmla="*/ 379 w 391"/>
                  <a:gd name="T13" fmla="*/ 0 h 25"/>
                  <a:gd name="T14" fmla="*/ 388 w 391"/>
                  <a:gd name="T15" fmla="*/ 6 h 25"/>
                  <a:gd name="T16" fmla="*/ 378 w 391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25">
                    <a:moveTo>
                      <a:pt x="378" y="18"/>
                    </a:moveTo>
                    <a:cubicBezTo>
                      <a:pt x="373" y="24"/>
                      <a:pt x="364" y="24"/>
                      <a:pt x="359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27" y="24"/>
                      <a:pt x="20" y="25"/>
                      <a:pt x="13" y="1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3"/>
                      <a:pt x="0" y="0"/>
                      <a:pt x="12" y="0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91" y="0"/>
                      <a:pt x="391" y="3"/>
                      <a:pt x="388" y="6"/>
                    </a:cubicBezTo>
                    <a:lnTo>
                      <a:pt x="378" y="18"/>
                    </a:lnTo>
                    <a:close/>
                  </a:path>
                </a:pathLst>
              </a:custGeom>
              <a:solidFill>
                <a:srgbClr val="28496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3" name="ïSḻî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CE9B4BC-6811-42DD-8E2F-E9D1DEFDFF0F}"/>
                  </a:ext>
                </a:extLst>
              </p:cNvPr>
              <p:cNvSpPr/>
              <p:nvPr/>
            </p:nvSpPr>
            <p:spPr bwMode="auto">
              <a:xfrm>
                <a:off x="3634" y="1825"/>
                <a:ext cx="26" cy="44"/>
              </a:xfrm>
              <a:custGeom>
                <a:avLst/>
                <a:gdLst>
                  <a:gd name="T0" fmla="*/ 10 w 32"/>
                  <a:gd name="T1" fmla="*/ 38 h 55"/>
                  <a:gd name="T2" fmla="*/ 10 w 32"/>
                  <a:gd name="T3" fmla="*/ 36 h 55"/>
                  <a:gd name="T4" fmla="*/ 12 w 32"/>
                  <a:gd name="T5" fmla="*/ 29 h 55"/>
                  <a:gd name="T6" fmla="*/ 17 w 32"/>
                  <a:gd name="T7" fmla="*/ 24 h 55"/>
                  <a:gd name="T8" fmla="*/ 22 w 32"/>
                  <a:gd name="T9" fmla="*/ 18 h 55"/>
                  <a:gd name="T10" fmla="*/ 24 w 32"/>
                  <a:gd name="T11" fmla="*/ 14 h 55"/>
                  <a:gd name="T12" fmla="*/ 21 w 32"/>
                  <a:gd name="T13" fmla="*/ 9 h 55"/>
                  <a:gd name="T14" fmla="*/ 16 w 32"/>
                  <a:gd name="T15" fmla="*/ 7 h 55"/>
                  <a:gd name="T16" fmla="*/ 9 w 32"/>
                  <a:gd name="T17" fmla="*/ 8 h 55"/>
                  <a:gd name="T18" fmla="*/ 4 w 32"/>
                  <a:gd name="T19" fmla="*/ 11 h 55"/>
                  <a:gd name="T20" fmla="*/ 0 w 32"/>
                  <a:gd name="T21" fmla="*/ 4 h 55"/>
                  <a:gd name="T22" fmla="*/ 16 w 32"/>
                  <a:gd name="T23" fmla="*/ 0 h 55"/>
                  <a:gd name="T24" fmla="*/ 28 w 32"/>
                  <a:gd name="T25" fmla="*/ 4 h 55"/>
                  <a:gd name="T26" fmla="*/ 32 w 32"/>
                  <a:gd name="T27" fmla="*/ 13 h 55"/>
                  <a:gd name="T28" fmla="*/ 31 w 32"/>
                  <a:gd name="T29" fmla="*/ 18 h 55"/>
                  <a:gd name="T30" fmla="*/ 29 w 32"/>
                  <a:gd name="T31" fmla="*/ 22 h 55"/>
                  <a:gd name="T32" fmla="*/ 23 w 32"/>
                  <a:gd name="T33" fmla="*/ 27 h 55"/>
                  <a:gd name="T34" fmla="*/ 18 w 32"/>
                  <a:gd name="T35" fmla="*/ 32 h 55"/>
                  <a:gd name="T36" fmla="*/ 17 w 32"/>
                  <a:gd name="T37" fmla="*/ 36 h 55"/>
                  <a:gd name="T38" fmla="*/ 17 w 32"/>
                  <a:gd name="T39" fmla="*/ 38 h 55"/>
                  <a:gd name="T40" fmla="*/ 10 w 32"/>
                  <a:gd name="T41" fmla="*/ 38 h 55"/>
                  <a:gd name="T42" fmla="*/ 9 w 32"/>
                  <a:gd name="T43" fmla="*/ 50 h 55"/>
                  <a:gd name="T44" fmla="*/ 14 w 32"/>
                  <a:gd name="T45" fmla="*/ 44 h 55"/>
                  <a:gd name="T46" fmla="*/ 18 w 32"/>
                  <a:gd name="T47" fmla="*/ 46 h 55"/>
                  <a:gd name="T48" fmla="*/ 19 w 32"/>
                  <a:gd name="T49" fmla="*/ 50 h 55"/>
                  <a:gd name="T50" fmla="*/ 18 w 32"/>
                  <a:gd name="T51" fmla="*/ 54 h 55"/>
                  <a:gd name="T52" fmla="*/ 14 w 32"/>
                  <a:gd name="T53" fmla="*/ 55 h 55"/>
                  <a:gd name="T54" fmla="*/ 10 w 32"/>
                  <a:gd name="T55" fmla="*/ 54 h 55"/>
                  <a:gd name="T56" fmla="*/ 9 w 32"/>
                  <a:gd name="T57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5">
                    <a:moveTo>
                      <a:pt x="10" y="38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3"/>
                      <a:pt x="11" y="31"/>
                      <a:pt x="12" y="29"/>
                    </a:cubicBezTo>
                    <a:cubicBezTo>
                      <a:pt x="13" y="27"/>
                      <a:pt x="14" y="25"/>
                      <a:pt x="17" y="24"/>
                    </a:cubicBezTo>
                    <a:cubicBezTo>
                      <a:pt x="20" y="21"/>
                      <a:pt x="21" y="19"/>
                      <a:pt x="22" y="18"/>
                    </a:cubicBezTo>
                    <a:cubicBezTo>
                      <a:pt x="23" y="17"/>
                      <a:pt x="24" y="15"/>
                      <a:pt x="24" y="14"/>
                    </a:cubicBezTo>
                    <a:cubicBezTo>
                      <a:pt x="24" y="12"/>
                      <a:pt x="23" y="10"/>
                      <a:pt x="21" y="9"/>
                    </a:cubicBezTo>
                    <a:cubicBezTo>
                      <a:pt x="20" y="8"/>
                      <a:pt x="18" y="7"/>
                      <a:pt x="16" y="7"/>
                    </a:cubicBezTo>
                    <a:cubicBezTo>
                      <a:pt x="13" y="7"/>
                      <a:pt x="11" y="8"/>
                      <a:pt x="9" y="8"/>
                    </a:cubicBezTo>
                    <a:cubicBezTo>
                      <a:pt x="7" y="9"/>
                      <a:pt x="5" y="10"/>
                      <a:pt x="4" y="1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2"/>
                      <a:pt x="11" y="0"/>
                      <a:pt x="16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0" y="6"/>
                      <a:pt x="32" y="9"/>
                      <a:pt x="32" y="13"/>
                    </a:cubicBezTo>
                    <a:cubicBezTo>
                      <a:pt x="32" y="15"/>
                      <a:pt x="31" y="17"/>
                      <a:pt x="31" y="18"/>
                    </a:cubicBezTo>
                    <a:cubicBezTo>
                      <a:pt x="30" y="20"/>
                      <a:pt x="30" y="21"/>
                      <a:pt x="29" y="22"/>
                    </a:cubicBezTo>
                    <a:cubicBezTo>
                      <a:pt x="27" y="24"/>
                      <a:pt x="26" y="25"/>
                      <a:pt x="23" y="27"/>
                    </a:cubicBezTo>
                    <a:cubicBezTo>
                      <a:pt x="21" y="29"/>
                      <a:pt x="19" y="31"/>
                      <a:pt x="18" y="32"/>
                    </a:cubicBezTo>
                    <a:cubicBezTo>
                      <a:pt x="18" y="33"/>
                      <a:pt x="17" y="34"/>
                      <a:pt x="17" y="36"/>
                    </a:cubicBezTo>
                    <a:cubicBezTo>
                      <a:pt x="17" y="38"/>
                      <a:pt x="17" y="38"/>
                      <a:pt x="17" y="38"/>
                    </a:cubicBezTo>
                    <a:lnTo>
                      <a:pt x="10" y="38"/>
                    </a:lnTo>
                    <a:close/>
                    <a:moveTo>
                      <a:pt x="9" y="50"/>
                    </a:moveTo>
                    <a:cubicBezTo>
                      <a:pt x="9" y="46"/>
                      <a:pt x="10" y="44"/>
                      <a:pt x="14" y="44"/>
                    </a:cubicBezTo>
                    <a:cubicBezTo>
                      <a:pt x="16" y="44"/>
                      <a:pt x="17" y="45"/>
                      <a:pt x="18" y="46"/>
                    </a:cubicBezTo>
                    <a:cubicBezTo>
                      <a:pt x="19" y="46"/>
                      <a:pt x="19" y="48"/>
                      <a:pt x="19" y="50"/>
                    </a:cubicBezTo>
                    <a:cubicBezTo>
                      <a:pt x="19" y="51"/>
                      <a:pt x="19" y="53"/>
                      <a:pt x="18" y="54"/>
                    </a:cubicBezTo>
                    <a:cubicBezTo>
                      <a:pt x="17" y="55"/>
                      <a:pt x="16" y="55"/>
                      <a:pt x="14" y="55"/>
                    </a:cubicBezTo>
                    <a:cubicBezTo>
                      <a:pt x="12" y="55"/>
                      <a:pt x="11" y="55"/>
                      <a:pt x="10" y="54"/>
                    </a:cubicBezTo>
                    <a:cubicBezTo>
                      <a:pt x="9" y="53"/>
                      <a:pt x="9" y="51"/>
                      <a:pt x="9" y="50"/>
                    </a:cubicBez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4" name="îṥlîď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1E08150-B9C7-47A6-A956-1B4028EB31A1}"/>
                  </a:ext>
                </a:extLst>
              </p:cNvPr>
              <p:cNvSpPr/>
              <p:nvPr/>
            </p:nvSpPr>
            <p:spPr bwMode="auto">
              <a:xfrm>
                <a:off x="3669" y="1830"/>
                <a:ext cx="149" cy="15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5" name="îŝḷ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CD088E-283B-41A3-9981-4910867178C1}"/>
                  </a:ext>
                </a:extLst>
              </p:cNvPr>
              <p:cNvSpPr/>
              <p:nvPr/>
            </p:nvSpPr>
            <p:spPr bwMode="auto">
              <a:xfrm>
                <a:off x="3641" y="1916"/>
                <a:ext cx="95" cy="10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6" name="iṡļíḓ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97C9EA-EA5B-4376-A0F8-3D168749C27D}"/>
                  </a:ext>
                </a:extLst>
              </p:cNvPr>
              <p:cNvSpPr/>
              <p:nvPr/>
            </p:nvSpPr>
            <p:spPr bwMode="auto">
              <a:xfrm>
                <a:off x="3669" y="1853"/>
                <a:ext cx="149" cy="2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7" name="ïṧļ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3F7A2C-2575-4E19-857C-C6D336D80FF9}"/>
                  </a:ext>
                </a:extLst>
              </p:cNvPr>
              <p:cNvSpPr/>
              <p:nvPr/>
            </p:nvSpPr>
            <p:spPr bwMode="auto">
              <a:xfrm>
                <a:off x="3669" y="1863"/>
                <a:ext cx="149" cy="2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8" name="î$ḷï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13BF3-532B-4C24-94AE-F485D7475AB5}"/>
                  </a:ext>
                </a:extLst>
              </p:cNvPr>
              <p:cNvSpPr/>
              <p:nvPr/>
            </p:nvSpPr>
            <p:spPr bwMode="auto">
              <a:xfrm>
                <a:off x="3641" y="1884"/>
                <a:ext cx="150" cy="2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9" name="íş1ï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DA45462-DE61-4CA6-A592-1BF99F3B4385}"/>
                  </a:ext>
                </a:extLst>
              </p:cNvPr>
              <p:cNvSpPr/>
              <p:nvPr/>
            </p:nvSpPr>
            <p:spPr bwMode="auto">
              <a:xfrm>
                <a:off x="3641" y="1894"/>
                <a:ext cx="80" cy="2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0" name="iš1îḓ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1AB421-66BA-40BF-8F45-B1C78E62340B}"/>
                  </a:ext>
                </a:extLst>
              </p:cNvPr>
              <p:cNvSpPr/>
              <p:nvPr/>
            </p:nvSpPr>
            <p:spPr bwMode="auto">
              <a:xfrm>
                <a:off x="3641" y="1902"/>
                <a:ext cx="80" cy="4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1" name="ísļîď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0198B8F-0BC2-4975-B264-FFFCEA922BB8}"/>
                  </a:ext>
                </a:extLst>
              </p:cNvPr>
              <p:cNvSpPr/>
              <p:nvPr/>
            </p:nvSpPr>
            <p:spPr bwMode="auto">
              <a:xfrm>
                <a:off x="3669" y="1865"/>
                <a:ext cx="187" cy="121"/>
              </a:xfrm>
              <a:custGeom>
                <a:avLst/>
                <a:gdLst>
                  <a:gd name="T0" fmla="*/ 227 w 235"/>
                  <a:gd name="T1" fmla="*/ 152 h 152"/>
                  <a:gd name="T2" fmla="*/ 235 w 235"/>
                  <a:gd name="T3" fmla="*/ 145 h 152"/>
                  <a:gd name="T4" fmla="*/ 235 w 235"/>
                  <a:gd name="T5" fmla="*/ 8 h 152"/>
                  <a:gd name="T6" fmla="*/ 227 w 235"/>
                  <a:gd name="T7" fmla="*/ 0 h 152"/>
                  <a:gd name="T8" fmla="*/ 7 w 235"/>
                  <a:gd name="T9" fmla="*/ 0 h 152"/>
                  <a:gd name="T10" fmla="*/ 0 w 235"/>
                  <a:gd name="T11" fmla="*/ 8 h 152"/>
                  <a:gd name="T12" fmla="*/ 0 w 235"/>
                  <a:gd name="T13" fmla="*/ 145 h 152"/>
                  <a:gd name="T14" fmla="*/ 7 w 235"/>
                  <a:gd name="T15" fmla="*/ 152 h 152"/>
                  <a:gd name="T16" fmla="*/ 227 w 235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152">
                    <a:moveTo>
                      <a:pt x="227" y="152"/>
                    </a:moveTo>
                    <a:cubicBezTo>
                      <a:pt x="231" y="152"/>
                      <a:pt x="235" y="149"/>
                      <a:pt x="235" y="145"/>
                    </a:cubicBezTo>
                    <a:cubicBezTo>
                      <a:pt x="235" y="8"/>
                      <a:pt x="235" y="8"/>
                      <a:pt x="235" y="8"/>
                    </a:cubicBezTo>
                    <a:cubicBezTo>
                      <a:pt x="235" y="4"/>
                      <a:pt x="231" y="0"/>
                      <a:pt x="22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3" y="152"/>
                      <a:pt x="7" y="152"/>
                    </a:cubicBezTo>
                    <a:lnTo>
                      <a:pt x="227" y="152"/>
                    </a:ln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2" name="îṣli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EF0827-D246-4293-9F5E-9D346B4C70E6}"/>
                  </a:ext>
                </a:extLst>
              </p:cNvPr>
              <p:cNvSpPr/>
              <p:nvPr/>
            </p:nvSpPr>
            <p:spPr bwMode="auto">
              <a:xfrm>
                <a:off x="3683" y="1879"/>
                <a:ext cx="153" cy="94"/>
              </a:xfrm>
              <a:prstGeom prst="rect">
                <a:avLst/>
              </a:pr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3" name="işḻíď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165A9CD-D175-4584-9A99-24D834961893}"/>
                  </a:ext>
                </a:extLst>
              </p:cNvPr>
              <p:cNvSpPr/>
              <p:nvPr/>
            </p:nvSpPr>
            <p:spPr bwMode="auto">
              <a:xfrm>
                <a:off x="3683" y="1879"/>
                <a:ext cx="153" cy="94"/>
              </a:xfrm>
              <a:custGeom>
                <a:avLst/>
                <a:gdLst>
                  <a:gd name="T0" fmla="*/ 153 w 153"/>
                  <a:gd name="T1" fmla="*/ 94 h 94"/>
                  <a:gd name="T2" fmla="*/ 153 w 153"/>
                  <a:gd name="T3" fmla="*/ 0 h 94"/>
                  <a:gd name="T4" fmla="*/ 0 w 153"/>
                  <a:gd name="T5" fmla="*/ 94 h 94"/>
                  <a:gd name="T6" fmla="*/ 153 w 153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94">
                    <a:moveTo>
                      <a:pt x="153" y="94"/>
                    </a:moveTo>
                    <a:lnTo>
                      <a:pt x="153" y="0"/>
                    </a:lnTo>
                    <a:lnTo>
                      <a:pt x="0" y="94"/>
                    </a:lnTo>
                    <a:lnTo>
                      <a:pt x="153" y="94"/>
                    </a:lnTo>
                    <a:close/>
                  </a:path>
                </a:pathLst>
              </a:custGeom>
              <a:solidFill>
                <a:srgbClr val="A3EAE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4" name="işl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FC021-4DA6-410C-AC0E-A7AE601B6669}"/>
                  </a:ext>
                </a:extLst>
              </p:cNvPr>
              <p:cNvSpPr/>
              <p:nvPr/>
            </p:nvSpPr>
            <p:spPr bwMode="auto">
              <a:xfrm>
                <a:off x="3841" y="1921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5" name="iṩļïḋ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AF7DFEC-5696-4D11-81F7-9ED08E3B3197}"/>
                  </a:ext>
                </a:extLst>
              </p:cNvPr>
              <p:cNvSpPr/>
              <p:nvPr/>
            </p:nvSpPr>
            <p:spPr bwMode="auto">
              <a:xfrm>
                <a:off x="3843" y="1939"/>
                <a:ext cx="5" cy="17"/>
              </a:xfrm>
              <a:custGeom>
                <a:avLst/>
                <a:gdLst>
                  <a:gd name="T0" fmla="*/ 3 w 6"/>
                  <a:gd name="T1" fmla="*/ 21 h 21"/>
                  <a:gd name="T2" fmla="*/ 6 w 6"/>
                  <a:gd name="T3" fmla="*/ 18 h 21"/>
                  <a:gd name="T4" fmla="*/ 6 w 6"/>
                  <a:gd name="T5" fmla="*/ 3 h 21"/>
                  <a:gd name="T6" fmla="*/ 3 w 6"/>
                  <a:gd name="T7" fmla="*/ 0 h 21"/>
                  <a:gd name="T8" fmla="*/ 0 w 6"/>
                  <a:gd name="T9" fmla="*/ 3 h 21"/>
                  <a:gd name="T10" fmla="*/ 0 w 6"/>
                  <a:gd name="T11" fmla="*/ 18 h 21"/>
                  <a:gd name="T12" fmla="*/ 3 w 6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3" y="21"/>
                    </a:moveTo>
                    <a:cubicBezTo>
                      <a:pt x="4" y="21"/>
                      <a:pt x="6" y="19"/>
                      <a:pt x="6" y="1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6" name="îsḻ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753CE1-4854-4D02-B3DE-21F1701EC1D6}"/>
                  </a:ext>
                </a:extLst>
              </p:cNvPr>
              <p:cNvSpPr/>
              <p:nvPr/>
            </p:nvSpPr>
            <p:spPr bwMode="auto">
              <a:xfrm>
                <a:off x="3843" y="1896"/>
                <a:ext cx="5" cy="17"/>
              </a:xfrm>
              <a:custGeom>
                <a:avLst/>
                <a:gdLst>
                  <a:gd name="T0" fmla="*/ 3 w 6"/>
                  <a:gd name="T1" fmla="*/ 21 h 21"/>
                  <a:gd name="T2" fmla="*/ 6 w 6"/>
                  <a:gd name="T3" fmla="*/ 18 h 21"/>
                  <a:gd name="T4" fmla="*/ 6 w 6"/>
                  <a:gd name="T5" fmla="*/ 3 h 21"/>
                  <a:gd name="T6" fmla="*/ 3 w 6"/>
                  <a:gd name="T7" fmla="*/ 0 h 21"/>
                  <a:gd name="T8" fmla="*/ 0 w 6"/>
                  <a:gd name="T9" fmla="*/ 3 h 21"/>
                  <a:gd name="T10" fmla="*/ 0 w 6"/>
                  <a:gd name="T11" fmla="*/ 18 h 21"/>
                  <a:gd name="T12" fmla="*/ 3 w 6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3" y="21"/>
                    </a:moveTo>
                    <a:cubicBezTo>
                      <a:pt x="4" y="21"/>
                      <a:pt x="6" y="20"/>
                      <a:pt x="6" y="1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1"/>
                      <a:pt x="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7" name="íslîd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131DF2-662D-4D73-82C1-B746438117A7}"/>
                  </a:ext>
                </a:extLst>
              </p:cNvPr>
              <p:cNvSpPr/>
              <p:nvPr/>
            </p:nvSpPr>
            <p:spPr bwMode="auto">
              <a:xfrm>
                <a:off x="3716" y="1882"/>
                <a:ext cx="84" cy="82"/>
              </a:xfrm>
              <a:custGeom>
                <a:avLst/>
                <a:gdLst>
                  <a:gd name="T0" fmla="*/ 0 w 104"/>
                  <a:gd name="T1" fmla="*/ 51 h 103"/>
                  <a:gd name="T2" fmla="*/ 104 w 104"/>
                  <a:gd name="T3" fmla="*/ 51 h 103"/>
                  <a:gd name="T4" fmla="*/ 76 w 104"/>
                  <a:gd name="T5" fmla="*/ 70 h 103"/>
                  <a:gd name="T6" fmla="*/ 99 w 104"/>
                  <a:gd name="T7" fmla="*/ 54 h 103"/>
                  <a:gd name="T8" fmla="*/ 76 w 104"/>
                  <a:gd name="T9" fmla="*/ 70 h 103"/>
                  <a:gd name="T10" fmla="*/ 5 w 104"/>
                  <a:gd name="T11" fmla="*/ 54 h 103"/>
                  <a:gd name="T12" fmla="*/ 29 w 104"/>
                  <a:gd name="T13" fmla="*/ 70 h 103"/>
                  <a:gd name="T14" fmla="*/ 29 w 104"/>
                  <a:gd name="T15" fmla="*/ 35 h 103"/>
                  <a:gd name="T16" fmla="*/ 5 w 104"/>
                  <a:gd name="T17" fmla="*/ 49 h 103"/>
                  <a:gd name="T18" fmla="*/ 29 w 104"/>
                  <a:gd name="T19" fmla="*/ 35 h 103"/>
                  <a:gd name="T20" fmla="*/ 72 w 104"/>
                  <a:gd name="T21" fmla="*/ 36 h 103"/>
                  <a:gd name="T22" fmla="*/ 55 w 104"/>
                  <a:gd name="T23" fmla="*/ 49 h 103"/>
                  <a:gd name="T24" fmla="*/ 55 w 104"/>
                  <a:gd name="T25" fmla="*/ 35 h 103"/>
                  <a:gd name="T26" fmla="*/ 71 w 104"/>
                  <a:gd name="T27" fmla="*/ 32 h 103"/>
                  <a:gd name="T28" fmla="*/ 50 w 104"/>
                  <a:gd name="T29" fmla="*/ 9 h 103"/>
                  <a:gd name="T30" fmla="*/ 35 w 104"/>
                  <a:gd name="T31" fmla="*/ 32 h 103"/>
                  <a:gd name="T32" fmla="*/ 50 w 104"/>
                  <a:gd name="T33" fmla="*/ 40 h 103"/>
                  <a:gd name="T34" fmla="*/ 31 w 104"/>
                  <a:gd name="T35" fmla="*/ 49 h 103"/>
                  <a:gd name="T36" fmla="*/ 50 w 104"/>
                  <a:gd name="T37" fmla="*/ 40 h 103"/>
                  <a:gd name="T38" fmla="*/ 50 w 104"/>
                  <a:gd name="T39" fmla="*/ 54 h 103"/>
                  <a:gd name="T40" fmla="*/ 33 w 104"/>
                  <a:gd name="T41" fmla="*/ 68 h 103"/>
                  <a:gd name="T42" fmla="*/ 50 w 104"/>
                  <a:gd name="T43" fmla="*/ 69 h 103"/>
                  <a:gd name="T44" fmla="*/ 35 w 104"/>
                  <a:gd name="T45" fmla="*/ 72 h 103"/>
                  <a:gd name="T46" fmla="*/ 55 w 104"/>
                  <a:gd name="T47" fmla="*/ 94 h 103"/>
                  <a:gd name="T48" fmla="*/ 70 w 104"/>
                  <a:gd name="T49" fmla="*/ 73 h 103"/>
                  <a:gd name="T50" fmla="*/ 55 w 104"/>
                  <a:gd name="T51" fmla="*/ 64 h 103"/>
                  <a:gd name="T52" fmla="*/ 74 w 104"/>
                  <a:gd name="T53" fmla="*/ 54 h 103"/>
                  <a:gd name="T54" fmla="*/ 55 w 104"/>
                  <a:gd name="T55" fmla="*/ 64 h 103"/>
                  <a:gd name="T56" fmla="*/ 77 w 104"/>
                  <a:gd name="T57" fmla="*/ 34 h 103"/>
                  <a:gd name="T58" fmla="*/ 99 w 104"/>
                  <a:gd name="T59" fmla="*/ 49 h 103"/>
                  <a:gd name="T60" fmla="*/ 87 w 104"/>
                  <a:gd name="T61" fmla="*/ 20 h 103"/>
                  <a:gd name="T62" fmla="*/ 60 w 104"/>
                  <a:gd name="T63" fmla="*/ 5 h 103"/>
                  <a:gd name="T64" fmla="*/ 47 w 104"/>
                  <a:gd name="T65" fmla="*/ 5 h 103"/>
                  <a:gd name="T66" fmla="*/ 17 w 104"/>
                  <a:gd name="T67" fmla="*/ 20 h 103"/>
                  <a:gd name="T68" fmla="*/ 18 w 104"/>
                  <a:gd name="T69" fmla="*/ 84 h 103"/>
                  <a:gd name="T70" fmla="*/ 45 w 104"/>
                  <a:gd name="T71" fmla="*/ 98 h 103"/>
                  <a:gd name="T72" fmla="*/ 58 w 104"/>
                  <a:gd name="T73" fmla="*/ 98 h 103"/>
                  <a:gd name="T74" fmla="*/ 86 w 104"/>
                  <a:gd name="T75" fmla="*/ 8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52" y="0"/>
                    </a:moveTo>
                    <a:cubicBezTo>
                      <a:pt x="24" y="0"/>
                      <a:pt x="0" y="23"/>
                      <a:pt x="0" y="51"/>
                    </a:cubicBezTo>
                    <a:cubicBezTo>
                      <a:pt x="0" y="80"/>
                      <a:pt x="24" y="103"/>
                      <a:pt x="52" y="103"/>
                    </a:cubicBezTo>
                    <a:cubicBezTo>
                      <a:pt x="81" y="103"/>
                      <a:pt x="104" y="80"/>
                      <a:pt x="104" y="51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76" y="70"/>
                    </a:moveTo>
                    <a:cubicBezTo>
                      <a:pt x="77" y="65"/>
                      <a:pt x="78" y="59"/>
                      <a:pt x="79" y="54"/>
                    </a:cubicBezTo>
                    <a:cubicBezTo>
                      <a:pt x="99" y="54"/>
                      <a:pt x="99" y="54"/>
                      <a:pt x="99" y="54"/>
                    </a:cubicBezTo>
                    <a:cubicBezTo>
                      <a:pt x="98" y="64"/>
                      <a:pt x="95" y="73"/>
                      <a:pt x="89" y="80"/>
                    </a:cubicBezTo>
                    <a:cubicBezTo>
                      <a:pt x="85" y="76"/>
                      <a:pt x="81" y="72"/>
                      <a:pt x="76" y="70"/>
                    </a:cubicBezTo>
                    <a:close/>
                    <a:moveTo>
                      <a:pt x="15" y="80"/>
                    </a:moveTo>
                    <a:cubicBezTo>
                      <a:pt x="9" y="73"/>
                      <a:pt x="6" y="64"/>
                      <a:pt x="5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9"/>
                      <a:pt x="27" y="65"/>
                      <a:pt x="29" y="70"/>
                    </a:cubicBezTo>
                    <a:cubicBezTo>
                      <a:pt x="24" y="72"/>
                      <a:pt x="19" y="76"/>
                      <a:pt x="15" y="80"/>
                    </a:cubicBezTo>
                    <a:close/>
                    <a:moveTo>
                      <a:pt x="29" y="35"/>
                    </a:moveTo>
                    <a:cubicBezTo>
                      <a:pt x="28" y="39"/>
                      <a:pt x="27" y="44"/>
                      <a:pt x="27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0"/>
                      <a:pt x="9" y="31"/>
                      <a:pt x="14" y="24"/>
                    </a:cubicBezTo>
                    <a:cubicBezTo>
                      <a:pt x="18" y="28"/>
                      <a:pt x="23" y="32"/>
                      <a:pt x="29" y="35"/>
                    </a:cubicBezTo>
                    <a:close/>
                    <a:moveTo>
                      <a:pt x="55" y="40"/>
                    </a:moveTo>
                    <a:cubicBezTo>
                      <a:pt x="61" y="40"/>
                      <a:pt x="67" y="39"/>
                      <a:pt x="72" y="36"/>
                    </a:cubicBezTo>
                    <a:cubicBezTo>
                      <a:pt x="73" y="40"/>
                      <a:pt x="74" y="45"/>
                      <a:pt x="74" y="49"/>
                    </a:cubicBezTo>
                    <a:cubicBezTo>
                      <a:pt x="55" y="49"/>
                      <a:pt x="55" y="49"/>
                      <a:pt x="55" y="49"/>
                    </a:cubicBezTo>
                    <a:lnTo>
                      <a:pt x="55" y="40"/>
                    </a:lnTo>
                    <a:close/>
                    <a:moveTo>
                      <a:pt x="55" y="35"/>
                    </a:moveTo>
                    <a:cubicBezTo>
                      <a:pt x="55" y="7"/>
                      <a:pt x="55" y="7"/>
                      <a:pt x="55" y="7"/>
                    </a:cubicBezTo>
                    <a:cubicBezTo>
                      <a:pt x="62" y="14"/>
                      <a:pt x="68" y="22"/>
                      <a:pt x="71" y="32"/>
                    </a:cubicBezTo>
                    <a:cubicBezTo>
                      <a:pt x="66" y="34"/>
                      <a:pt x="60" y="35"/>
                      <a:pt x="55" y="35"/>
                    </a:cubicBezTo>
                    <a:close/>
                    <a:moveTo>
                      <a:pt x="50" y="9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45" y="35"/>
                      <a:pt x="40" y="34"/>
                      <a:pt x="35" y="32"/>
                    </a:cubicBezTo>
                    <a:cubicBezTo>
                      <a:pt x="38" y="23"/>
                      <a:pt x="43" y="15"/>
                      <a:pt x="50" y="9"/>
                    </a:cubicBezTo>
                    <a:close/>
                    <a:moveTo>
                      <a:pt x="50" y="40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2" y="45"/>
                      <a:pt x="32" y="41"/>
                      <a:pt x="33" y="37"/>
                    </a:cubicBezTo>
                    <a:cubicBezTo>
                      <a:pt x="39" y="39"/>
                      <a:pt x="44" y="40"/>
                      <a:pt x="50" y="40"/>
                    </a:cubicBezTo>
                    <a:close/>
                    <a:moveTo>
                      <a:pt x="31" y="54"/>
                    </a:move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4" y="64"/>
                      <a:pt x="39" y="66"/>
                      <a:pt x="33" y="68"/>
                    </a:cubicBezTo>
                    <a:cubicBezTo>
                      <a:pt x="32" y="63"/>
                      <a:pt x="32" y="59"/>
                      <a:pt x="31" y="54"/>
                    </a:cubicBezTo>
                    <a:close/>
                    <a:moveTo>
                      <a:pt x="50" y="69"/>
                    </a:moveTo>
                    <a:cubicBezTo>
                      <a:pt x="50" y="96"/>
                      <a:pt x="50" y="96"/>
                      <a:pt x="50" y="96"/>
                    </a:cubicBezTo>
                    <a:cubicBezTo>
                      <a:pt x="43" y="89"/>
                      <a:pt x="38" y="81"/>
                      <a:pt x="35" y="72"/>
                    </a:cubicBezTo>
                    <a:cubicBezTo>
                      <a:pt x="40" y="70"/>
                      <a:pt x="45" y="69"/>
                      <a:pt x="50" y="69"/>
                    </a:cubicBezTo>
                    <a:close/>
                    <a:moveTo>
                      <a:pt x="55" y="94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60" y="70"/>
                      <a:pt x="65" y="71"/>
                      <a:pt x="70" y="73"/>
                    </a:cubicBezTo>
                    <a:cubicBezTo>
                      <a:pt x="66" y="81"/>
                      <a:pt x="61" y="88"/>
                      <a:pt x="55" y="94"/>
                    </a:cubicBezTo>
                    <a:close/>
                    <a:moveTo>
                      <a:pt x="55" y="64"/>
                    </a:moveTo>
                    <a:cubicBezTo>
                      <a:pt x="55" y="54"/>
                      <a:pt x="55" y="54"/>
                      <a:pt x="55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3" y="59"/>
                      <a:pt x="72" y="63"/>
                      <a:pt x="71" y="68"/>
                    </a:cubicBezTo>
                    <a:cubicBezTo>
                      <a:pt x="66" y="66"/>
                      <a:pt x="61" y="65"/>
                      <a:pt x="55" y="64"/>
                    </a:cubicBezTo>
                    <a:close/>
                    <a:moveTo>
                      <a:pt x="79" y="49"/>
                    </a:moveTo>
                    <a:cubicBezTo>
                      <a:pt x="78" y="44"/>
                      <a:pt x="78" y="39"/>
                      <a:pt x="77" y="34"/>
                    </a:cubicBezTo>
                    <a:cubicBezTo>
                      <a:pt x="81" y="32"/>
                      <a:pt x="86" y="28"/>
                      <a:pt x="90" y="24"/>
                    </a:cubicBezTo>
                    <a:cubicBezTo>
                      <a:pt x="95" y="31"/>
                      <a:pt x="98" y="40"/>
                      <a:pt x="99" y="49"/>
                    </a:cubicBezTo>
                    <a:lnTo>
                      <a:pt x="79" y="49"/>
                    </a:lnTo>
                    <a:close/>
                    <a:moveTo>
                      <a:pt x="87" y="20"/>
                    </a:moveTo>
                    <a:cubicBezTo>
                      <a:pt x="83" y="24"/>
                      <a:pt x="79" y="27"/>
                      <a:pt x="75" y="29"/>
                    </a:cubicBezTo>
                    <a:cubicBezTo>
                      <a:pt x="72" y="20"/>
                      <a:pt x="67" y="12"/>
                      <a:pt x="60" y="5"/>
                    </a:cubicBezTo>
                    <a:cubicBezTo>
                      <a:pt x="71" y="7"/>
                      <a:pt x="80" y="13"/>
                      <a:pt x="87" y="20"/>
                    </a:cubicBezTo>
                    <a:close/>
                    <a:moveTo>
                      <a:pt x="47" y="5"/>
                    </a:moveTo>
                    <a:cubicBezTo>
                      <a:pt x="39" y="12"/>
                      <a:pt x="34" y="21"/>
                      <a:pt x="30" y="30"/>
                    </a:cubicBezTo>
                    <a:cubicBezTo>
                      <a:pt x="25" y="28"/>
                      <a:pt x="21" y="24"/>
                      <a:pt x="17" y="20"/>
                    </a:cubicBezTo>
                    <a:cubicBezTo>
                      <a:pt x="25" y="12"/>
                      <a:pt x="35" y="6"/>
                      <a:pt x="47" y="5"/>
                    </a:cubicBezTo>
                    <a:close/>
                    <a:moveTo>
                      <a:pt x="18" y="84"/>
                    </a:moveTo>
                    <a:cubicBezTo>
                      <a:pt x="22" y="80"/>
                      <a:pt x="26" y="77"/>
                      <a:pt x="30" y="74"/>
                    </a:cubicBezTo>
                    <a:cubicBezTo>
                      <a:pt x="34" y="83"/>
                      <a:pt x="38" y="91"/>
                      <a:pt x="45" y="98"/>
                    </a:cubicBezTo>
                    <a:cubicBezTo>
                      <a:pt x="34" y="96"/>
                      <a:pt x="25" y="91"/>
                      <a:pt x="18" y="84"/>
                    </a:cubicBezTo>
                    <a:close/>
                    <a:moveTo>
                      <a:pt x="58" y="98"/>
                    </a:moveTo>
                    <a:cubicBezTo>
                      <a:pt x="65" y="91"/>
                      <a:pt x="71" y="83"/>
                      <a:pt x="74" y="75"/>
                    </a:cubicBezTo>
                    <a:cubicBezTo>
                      <a:pt x="78" y="77"/>
                      <a:pt x="82" y="80"/>
                      <a:pt x="86" y="84"/>
                    </a:cubicBezTo>
                    <a:cubicBezTo>
                      <a:pt x="79" y="91"/>
                      <a:pt x="69" y="96"/>
                      <a:pt x="58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8" name="iślî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655EFE-74F8-40AC-91A6-B98B6D989BDB}"/>
                  </a:ext>
                </a:extLst>
              </p:cNvPr>
              <p:cNvSpPr/>
              <p:nvPr/>
            </p:nvSpPr>
            <p:spPr bwMode="auto">
              <a:xfrm>
                <a:off x="3793" y="1957"/>
                <a:ext cx="52" cy="65"/>
              </a:xfrm>
              <a:custGeom>
                <a:avLst/>
                <a:gdLst>
                  <a:gd name="T0" fmla="*/ 62 w 65"/>
                  <a:gd name="T1" fmla="*/ 61 h 81"/>
                  <a:gd name="T2" fmla="*/ 60 w 65"/>
                  <a:gd name="T3" fmla="*/ 71 h 81"/>
                  <a:gd name="T4" fmla="*/ 49 w 65"/>
                  <a:gd name="T5" fmla="*/ 78 h 81"/>
                  <a:gd name="T6" fmla="*/ 39 w 65"/>
                  <a:gd name="T7" fmla="*/ 76 h 81"/>
                  <a:gd name="T8" fmla="*/ 2 w 65"/>
                  <a:gd name="T9" fmla="*/ 20 h 81"/>
                  <a:gd name="T10" fmla="*/ 4 w 65"/>
                  <a:gd name="T11" fmla="*/ 9 h 81"/>
                  <a:gd name="T12" fmla="*/ 15 w 65"/>
                  <a:gd name="T13" fmla="*/ 2 h 81"/>
                  <a:gd name="T14" fmla="*/ 26 w 65"/>
                  <a:gd name="T15" fmla="*/ 4 h 81"/>
                  <a:gd name="T16" fmla="*/ 62 w 65"/>
                  <a:gd name="T17" fmla="*/ 6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1">
                    <a:moveTo>
                      <a:pt x="62" y="61"/>
                    </a:moveTo>
                    <a:cubicBezTo>
                      <a:pt x="65" y="64"/>
                      <a:pt x="64" y="69"/>
                      <a:pt x="60" y="7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6" y="81"/>
                      <a:pt x="41" y="80"/>
                      <a:pt x="39" y="7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6"/>
                      <a:pt x="1" y="11"/>
                      <a:pt x="4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9" y="0"/>
                      <a:pt x="23" y="1"/>
                      <a:pt x="26" y="4"/>
                    </a:cubicBezTo>
                    <a:lnTo>
                      <a:pt x="62" y="61"/>
                    </a:lnTo>
                    <a:close/>
                  </a:path>
                </a:pathLst>
              </a:custGeom>
              <a:solidFill>
                <a:srgbClr val="FFD80E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9" name="îṣ1íḑê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D44127-E8AE-4AE4-8649-4857BA5521FD}"/>
                  </a:ext>
                </a:extLst>
              </p:cNvPr>
              <p:cNvSpPr/>
              <p:nvPr/>
            </p:nvSpPr>
            <p:spPr bwMode="auto">
              <a:xfrm>
                <a:off x="3734" y="1890"/>
                <a:ext cx="96" cy="85"/>
              </a:xfrm>
              <a:custGeom>
                <a:avLst/>
                <a:gdLst>
                  <a:gd name="T0" fmla="*/ 61 w 120"/>
                  <a:gd name="T1" fmla="*/ 106 h 106"/>
                  <a:gd name="T2" fmla="*/ 16 w 120"/>
                  <a:gd name="T3" fmla="*/ 81 h 106"/>
                  <a:gd name="T4" fmla="*/ 30 w 120"/>
                  <a:gd name="T5" fmla="*/ 8 h 106"/>
                  <a:gd name="T6" fmla="*/ 59 w 120"/>
                  <a:gd name="T7" fmla="*/ 0 h 106"/>
                  <a:gd name="T8" fmla="*/ 103 w 120"/>
                  <a:gd name="T9" fmla="*/ 24 h 106"/>
                  <a:gd name="T10" fmla="*/ 89 w 120"/>
                  <a:gd name="T11" fmla="*/ 97 h 106"/>
                  <a:gd name="T12" fmla="*/ 61 w 120"/>
                  <a:gd name="T13" fmla="*/ 106 h 106"/>
                  <a:gd name="T14" fmla="*/ 59 w 120"/>
                  <a:gd name="T15" fmla="*/ 13 h 106"/>
                  <a:gd name="T16" fmla="*/ 38 w 120"/>
                  <a:gd name="T17" fmla="*/ 19 h 106"/>
                  <a:gd name="T18" fmla="*/ 27 w 120"/>
                  <a:gd name="T19" fmla="*/ 74 h 106"/>
                  <a:gd name="T20" fmla="*/ 61 w 120"/>
                  <a:gd name="T21" fmla="*/ 92 h 106"/>
                  <a:gd name="T22" fmla="*/ 81 w 120"/>
                  <a:gd name="T23" fmla="*/ 86 h 106"/>
                  <a:gd name="T24" fmla="*/ 92 w 120"/>
                  <a:gd name="T25" fmla="*/ 31 h 106"/>
                  <a:gd name="T26" fmla="*/ 59 w 120"/>
                  <a:gd name="T27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06">
                    <a:moveTo>
                      <a:pt x="61" y="106"/>
                    </a:moveTo>
                    <a:cubicBezTo>
                      <a:pt x="42" y="106"/>
                      <a:pt x="26" y="97"/>
                      <a:pt x="16" y="81"/>
                    </a:cubicBezTo>
                    <a:cubicBezTo>
                      <a:pt x="0" y="57"/>
                      <a:pt x="6" y="24"/>
                      <a:pt x="30" y="8"/>
                    </a:cubicBezTo>
                    <a:cubicBezTo>
                      <a:pt x="39" y="3"/>
                      <a:pt x="49" y="0"/>
                      <a:pt x="59" y="0"/>
                    </a:cubicBezTo>
                    <a:cubicBezTo>
                      <a:pt x="77" y="0"/>
                      <a:pt x="93" y="9"/>
                      <a:pt x="103" y="24"/>
                    </a:cubicBezTo>
                    <a:cubicBezTo>
                      <a:pt x="120" y="49"/>
                      <a:pt x="113" y="82"/>
                      <a:pt x="89" y="97"/>
                    </a:cubicBezTo>
                    <a:cubicBezTo>
                      <a:pt x="80" y="103"/>
                      <a:pt x="71" y="106"/>
                      <a:pt x="61" y="106"/>
                    </a:cubicBezTo>
                    <a:close/>
                    <a:moveTo>
                      <a:pt x="59" y="13"/>
                    </a:moveTo>
                    <a:cubicBezTo>
                      <a:pt x="51" y="13"/>
                      <a:pt x="44" y="15"/>
                      <a:pt x="38" y="19"/>
                    </a:cubicBezTo>
                    <a:cubicBezTo>
                      <a:pt x="20" y="31"/>
                      <a:pt x="15" y="56"/>
                      <a:pt x="27" y="74"/>
                    </a:cubicBezTo>
                    <a:cubicBezTo>
                      <a:pt x="35" y="86"/>
                      <a:pt x="47" y="92"/>
                      <a:pt x="61" y="92"/>
                    </a:cubicBezTo>
                    <a:cubicBezTo>
                      <a:pt x="68" y="92"/>
                      <a:pt x="75" y="90"/>
                      <a:pt x="81" y="86"/>
                    </a:cubicBezTo>
                    <a:cubicBezTo>
                      <a:pt x="99" y="74"/>
                      <a:pt x="104" y="50"/>
                      <a:pt x="92" y="31"/>
                    </a:cubicBezTo>
                    <a:cubicBezTo>
                      <a:pt x="85" y="20"/>
                      <a:pt x="72" y="13"/>
                      <a:pt x="59" y="13"/>
                    </a:cubicBezTo>
                    <a:close/>
                  </a:path>
                </a:pathLst>
              </a:custGeom>
              <a:solidFill>
                <a:srgbClr val="FE423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0" name="ïş1í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AB7CA6-6C41-47C2-974F-8D1B5D4D089E}"/>
                  </a:ext>
                </a:extLst>
              </p:cNvPr>
              <p:cNvSpPr/>
              <p:nvPr/>
            </p:nvSpPr>
            <p:spPr bwMode="auto">
              <a:xfrm>
                <a:off x="3037" y="1338"/>
                <a:ext cx="139" cy="114"/>
              </a:xfrm>
              <a:custGeom>
                <a:avLst/>
                <a:gdLst>
                  <a:gd name="T0" fmla="*/ 171 w 175"/>
                  <a:gd name="T1" fmla="*/ 140 h 142"/>
                  <a:gd name="T2" fmla="*/ 173 w 175"/>
                  <a:gd name="T3" fmla="*/ 126 h 142"/>
                  <a:gd name="T4" fmla="*/ 175 w 175"/>
                  <a:gd name="T5" fmla="*/ 140 h 142"/>
                  <a:gd name="T6" fmla="*/ 173 w 175"/>
                  <a:gd name="T7" fmla="*/ 118 h 142"/>
                  <a:gd name="T8" fmla="*/ 171 w 175"/>
                  <a:gd name="T9" fmla="*/ 104 h 142"/>
                  <a:gd name="T10" fmla="*/ 175 w 175"/>
                  <a:gd name="T11" fmla="*/ 104 h 142"/>
                  <a:gd name="T12" fmla="*/ 173 w 175"/>
                  <a:gd name="T13" fmla="*/ 118 h 142"/>
                  <a:gd name="T14" fmla="*/ 171 w 175"/>
                  <a:gd name="T15" fmla="*/ 92 h 142"/>
                  <a:gd name="T16" fmla="*/ 173 w 175"/>
                  <a:gd name="T17" fmla="*/ 78 h 142"/>
                  <a:gd name="T18" fmla="*/ 175 w 175"/>
                  <a:gd name="T19" fmla="*/ 92 h 142"/>
                  <a:gd name="T20" fmla="*/ 173 w 175"/>
                  <a:gd name="T21" fmla="*/ 70 h 142"/>
                  <a:gd name="T22" fmla="*/ 171 w 175"/>
                  <a:gd name="T23" fmla="*/ 56 h 142"/>
                  <a:gd name="T24" fmla="*/ 175 w 175"/>
                  <a:gd name="T25" fmla="*/ 56 h 142"/>
                  <a:gd name="T26" fmla="*/ 173 w 175"/>
                  <a:gd name="T27" fmla="*/ 70 h 142"/>
                  <a:gd name="T28" fmla="*/ 171 w 175"/>
                  <a:gd name="T29" fmla="*/ 44 h 142"/>
                  <a:gd name="T30" fmla="*/ 173 w 175"/>
                  <a:gd name="T31" fmla="*/ 30 h 142"/>
                  <a:gd name="T32" fmla="*/ 175 w 175"/>
                  <a:gd name="T33" fmla="*/ 44 h 142"/>
                  <a:gd name="T34" fmla="*/ 173 w 175"/>
                  <a:gd name="T35" fmla="*/ 22 h 142"/>
                  <a:gd name="T36" fmla="*/ 167 w 175"/>
                  <a:gd name="T37" fmla="*/ 11 h 142"/>
                  <a:gd name="T38" fmla="*/ 170 w 175"/>
                  <a:gd name="T39" fmla="*/ 8 h 142"/>
                  <a:gd name="T40" fmla="*/ 173 w 175"/>
                  <a:gd name="T41" fmla="*/ 22 h 142"/>
                  <a:gd name="T42" fmla="*/ 158 w 175"/>
                  <a:gd name="T43" fmla="*/ 5 h 142"/>
                  <a:gd name="T44" fmla="*/ 146 w 175"/>
                  <a:gd name="T45" fmla="*/ 4 h 142"/>
                  <a:gd name="T46" fmla="*/ 146 w 175"/>
                  <a:gd name="T47" fmla="*/ 0 h 142"/>
                  <a:gd name="T48" fmla="*/ 159 w 175"/>
                  <a:gd name="T49" fmla="*/ 1 h 142"/>
                  <a:gd name="T50" fmla="*/ 158 w 175"/>
                  <a:gd name="T51" fmla="*/ 5 h 142"/>
                  <a:gd name="T52" fmla="*/ 122 w 175"/>
                  <a:gd name="T53" fmla="*/ 4 h 142"/>
                  <a:gd name="T54" fmla="*/ 122 w 175"/>
                  <a:gd name="T55" fmla="*/ 0 h 142"/>
                  <a:gd name="T56" fmla="*/ 136 w 175"/>
                  <a:gd name="T57" fmla="*/ 2 h 142"/>
                  <a:gd name="T58" fmla="*/ 110 w 175"/>
                  <a:gd name="T59" fmla="*/ 4 h 142"/>
                  <a:gd name="T60" fmla="*/ 96 w 175"/>
                  <a:gd name="T61" fmla="*/ 2 h 142"/>
                  <a:gd name="T62" fmla="*/ 110 w 175"/>
                  <a:gd name="T63" fmla="*/ 0 h 142"/>
                  <a:gd name="T64" fmla="*/ 110 w 175"/>
                  <a:gd name="T65" fmla="*/ 4 h 142"/>
                  <a:gd name="T66" fmla="*/ 74 w 175"/>
                  <a:gd name="T67" fmla="*/ 4 h 142"/>
                  <a:gd name="T68" fmla="*/ 74 w 175"/>
                  <a:gd name="T69" fmla="*/ 0 h 142"/>
                  <a:gd name="T70" fmla="*/ 88 w 175"/>
                  <a:gd name="T71" fmla="*/ 2 h 142"/>
                  <a:gd name="T72" fmla="*/ 62 w 175"/>
                  <a:gd name="T73" fmla="*/ 4 h 142"/>
                  <a:gd name="T74" fmla="*/ 48 w 175"/>
                  <a:gd name="T75" fmla="*/ 2 h 142"/>
                  <a:gd name="T76" fmla="*/ 62 w 175"/>
                  <a:gd name="T77" fmla="*/ 0 h 142"/>
                  <a:gd name="T78" fmla="*/ 62 w 175"/>
                  <a:gd name="T79" fmla="*/ 4 h 142"/>
                  <a:gd name="T80" fmla="*/ 26 w 175"/>
                  <a:gd name="T81" fmla="*/ 4 h 142"/>
                  <a:gd name="T82" fmla="*/ 26 w 175"/>
                  <a:gd name="T83" fmla="*/ 0 h 142"/>
                  <a:gd name="T84" fmla="*/ 40 w 175"/>
                  <a:gd name="T85" fmla="*/ 2 h 142"/>
                  <a:gd name="T86" fmla="*/ 14 w 175"/>
                  <a:gd name="T87" fmla="*/ 4 h 142"/>
                  <a:gd name="T88" fmla="*/ 0 w 175"/>
                  <a:gd name="T89" fmla="*/ 2 h 142"/>
                  <a:gd name="T90" fmla="*/ 14 w 175"/>
                  <a:gd name="T91" fmla="*/ 0 h 142"/>
                  <a:gd name="T92" fmla="*/ 14 w 175"/>
                  <a:gd name="T93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5" h="142">
                    <a:moveTo>
                      <a:pt x="173" y="142"/>
                    </a:moveTo>
                    <a:cubicBezTo>
                      <a:pt x="172" y="142"/>
                      <a:pt x="171" y="141"/>
                      <a:pt x="171" y="140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7"/>
                      <a:pt x="172" y="126"/>
                      <a:pt x="173" y="126"/>
                    </a:cubicBezTo>
                    <a:cubicBezTo>
                      <a:pt x="174" y="126"/>
                      <a:pt x="175" y="127"/>
                      <a:pt x="175" y="128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75" y="141"/>
                      <a:pt x="174" y="142"/>
                      <a:pt x="173" y="142"/>
                    </a:cubicBezTo>
                    <a:close/>
                    <a:moveTo>
                      <a:pt x="173" y="118"/>
                    </a:moveTo>
                    <a:cubicBezTo>
                      <a:pt x="172" y="118"/>
                      <a:pt x="171" y="117"/>
                      <a:pt x="171" y="116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3"/>
                      <a:pt x="172" y="102"/>
                      <a:pt x="173" y="102"/>
                    </a:cubicBezTo>
                    <a:cubicBezTo>
                      <a:pt x="174" y="102"/>
                      <a:pt x="175" y="103"/>
                      <a:pt x="175" y="104"/>
                    </a:cubicBezTo>
                    <a:cubicBezTo>
                      <a:pt x="175" y="116"/>
                      <a:pt x="175" y="116"/>
                      <a:pt x="175" y="116"/>
                    </a:cubicBezTo>
                    <a:cubicBezTo>
                      <a:pt x="175" y="117"/>
                      <a:pt x="174" y="118"/>
                      <a:pt x="173" y="118"/>
                    </a:cubicBezTo>
                    <a:close/>
                    <a:moveTo>
                      <a:pt x="173" y="94"/>
                    </a:moveTo>
                    <a:cubicBezTo>
                      <a:pt x="172" y="94"/>
                      <a:pt x="171" y="93"/>
                      <a:pt x="171" y="92"/>
                    </a:cubicBezTo>
                    <a:cubicBezTo>
                      <a:pt x="171" y="80"/>
                      <a:pt x="171" y="80"/>
                      <a:pt x="171" y="80"/>
                    </a:cubicBezTo>
                    <a:cubicBezTo>
                      <a:pt x="171" y="79"/>
                      <a:pt x="172" y="78"/>
                      <a:pt x="173" y="78"/>
                    </a:cubicBezTo>
                    <a:cubicBezTo>
                      <a:pt x="174" y="78"/>
                      <a:pt x="175" y="79"/>
                      <a:pt x="175" y="80"/>
                    </a:cubicBezTo>
                    <a:cubicBezTo>
                      <a:pt x="175" y="92"/>
                      <a:pt x="175" y="92"/>
                      <a:pt x="175" y="92"/>
                    </a:cubicBezTo>
                    <a:cubicBezTo>
                      <a:pt x="175" y="93"/>
                      <a:pt x="174" y="94"/>
                      <a:pt x="173" y="94"/>
                    </a:cubicBezTo>
                    <a:close/>
                    <a:moveTo>
                      <a:pt x="173" y="70"/>
                    </a:moveTo>
                    <a:cubicBezTo>
                      <a:pt x="172" y="70"/>
                      <a:pt x="171" y="69"/>
                      <a:pt x="171" y="68"/>
                    </a:cubicBezTo>
                    <a:cubicBezTo>
                      <a:pt x="171" y="56"/>
                      <a:pt x="171" y="56"/>
                      <a:pt x="171" y="56"/>
                    </a:cubicBezTo>
                    <a:cubicBezTo>
                      <a:pt x="171" y="55"/>
                      <a:pt x="172" y="54"/>
                      <a:pt x="173" y="54"/>
                    </a:cubicBezTo>
                    <a:cubicBezTo>
                      <a:pt x="174" y="54"/>
                      <a:pt x="175" y="55"/>
                      <a:pt x="175" y="56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9"/>
                      <a:pt x="174" y="70"/>
                      <a:pt x="173" y="70"/>
                    </a:cubicBezTo>
                    <a:close/>
                    <a:moveTo>
                      <a:pt x="173" y="46"/>
                    </a:moveTo>
                    <a:cubicBezTo>
                      <a:pt x="172" y="46"/>
                      <a:pt x="171" y="45"/>
                      <a:pt x="171" y="44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71" y="31"/>
                      <a:pt x="172" y="30"/>
                      <a:pt x="173" y="30"/>
                    </a:cubicBezTo>
                    <a:cubicBezTo>
                      <a:pt x="174" y="30"/>
                      <a:pt x="175" y="31"/>
                      <a:pt x="175" y="32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75" y="45"/>
                      <a:pt x="174" y="46"/>
                      <a:pt x="173" y="46"/>
                    </a:cubicBezTo>
                    <a:close/>
                    <a:moveTo>
                      <a:pt x="173" y="22"/>
                    </a:moveTo>
                    <a:cubicBezTo>
                      <a:pt x="172" y="22"/>
                      <a:pt x="171" y="21"/>
                      <a:pt x="171" y="20"/>
                    </a:cubicBezTo>
                    <a:cubicBezTo>
                      <a:pt x="171" y="17"/>
                      <a:pt x="169" y="13"/>
                      <a:pt x="167" y="11"/>
                    </a:cubicBezTo>
                    <a:cubicBezTo>
                      <a:pt x="166" y="10"/>
                      <a:pt x="166" y="9"/>
                      <a:pt x="167" y="8"/>
                    </a:cubicBezTo>
                    <a:cubicBezTo>
                      <a:pt x="168" y="7"/>
                      <a:pt x="169" y="7"/>
                      <a:pt x="170" y="8"/>
                    </a:cubicBezTo>
                    <a:cubicBezTo>
                      <a:pt x="173" y="11"/>
                      <a:pt x="174" y="16"/>
                      <a:pt x="175" y="20"/>
                    </a:cubicBezTo>
                    <a:cubicBezTo>
                      <a:pt x="175" y="21"/>
                      <a:pt x="174" y="22"/>
                      <a:pt x="173" y="22"/>
                    </a:cubicBezTo>
                    <a:close/>
                    <a:moveTo>
                      <a:pt x="158" y="5"/>
                    </a:moveTo>
                    <a:cubicBezTo>
                      <a:pt x="158" y="5"/>
                      <a:pt x="158" y="5"/>
                      <a:pt x="158" y="5"/>
                    </a:cubicBezTo>
                    <a:cubicBezTo>
                      <a:pt x="156" y="4"/>
                      <a:pt x="155" y="4"/>
                      <a:pt x="153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5" y="4"/>
                      <a:pt x="144" y="3"/>
                      <a:pt x="144" y="2"/>
                    </a:cubicBezTo>
                    <a:cubicBezTo>
                      <a:pt x="144" y="1"/>
                      <a:pt x="145" y="0"/>
                      <a:pt x="146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5" y="0"/>
                      <a:pt x="157" y="1"/>
                      <a:pt x="159" y="1"/>
                    </a:cubicBezTo>
                    <a:cubicBezTo>
                      <a:pt x="160" y="1"/>
                      <a:pt x="161" y="2"/>
                      <a:pt x="160" y="3"/>
                    </a:cubicBezTo>
                    <a:cubicBezTo>
                      <a:pt x="160" y="4"/>
                      <a:pt x="159" y="5"/>
                      <a:pt x="158" y="5"/>
                    </a:cubicBezTo>
                    <a:close/>
                    <a:moveTo>
                      <a:pt x="134" y="4"/>
                    </a:moveTo>
                    <a:cubicBezTo>
                      <a:pt x="122" y="4"/>
                      <a:pt x="122" y="4"/>
                      <a:pt x="122" y="4"/>
                    </a:cubicBezTo>
                    <a:cubicBezTo>
                      <a:pt x="121" y="4"/>
                      <a:pt x="120" y="3"/>
                      <a:pt x="120" y="2"/>
                    </a:cubicBezTo>
                    <a:cubicBezTo>
                      <a:pt x="120" y="1"/>
                      <a:pt x="121" y="0"/>
                      <a:pt x="122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5" y="0"/>
                      <a:pt x="136" y="1"/>
                      <a:pt x="136" y="2"/>
                    </a:cubicBezTo>
                    <a:cubicBezTo>
                      <a:pt x="136" y="3"/>
                      <a:pt x="135" y="4"/>
                      <a:pt x="134" y="4"/>
                    </a:cubicBezTo>
                    <a:close/>
                    <a:moveTo>
                      <a:pt x="110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7" y="4"/>
                      <a:pt x="96" y="3"/>
                      <a:pt x="96" y="2"/>
                    </a:cubicBezTo>
                    <a:cubicBezTo>
                      <a:pt x="96" y="1"/>
                      <a:pt x="97" y="0"/>
                      <a:pt x="9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1" y="0"/>
                      <a:pt x="112" y="1"/>
                      <a:pt x="112" y="2"/>
                    </a:cubicBezTo>
                    <a:cubicBezTo>
                      <a:pt x="112" y="3"/>
                      <a:pt x="111" y="4"/>
                      <a:pt x="110" y="4"/>
                    </a:cubicBezTo>
                    <a:close/>
                    <a:moveTo>
                      <a:pt x="86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3" y="4"/>
                      <a:pt x="72" y="3"/>
                      <a:pt x="72" y="2"/>
                    </a:cubicBezTo>
                    <a:cubicBezTo>
                      <a:pt x="72" y="1"/>
                      <a:pt x="73" y="0"/>
                      <a:pt x="7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7" y="0"/>
                      <a:pt x="88" y="1"/>
                      <a:pt x="88" y="2"/>
                    </a:cubicBezTo>
                    <a:cubicBezTo>
                      <a:pt x="88" y="3"/>
                      <a:pt x="87" y="4"/>
                      <a:pt x="86" y="4"/>
                    </a:cubicBezTo>
                    <a:close/>
                    <a:moveTo>
                      <a:pt x="62" y="4"/>
                    </a:move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8" y="3"/>
                      <a:pt x="48" y="2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3"/>
                      <a:pt x="63" y="4"/>
                      <a:pt x="62" y="4"/>
                    </a:cubicBezTo>
                    <a:close/>
                    <a:moveTo>
                      <a:pt x="38" y="4"/>
                    </a:moveTo>
                    <a:cubicBezTo>
                      <a:pt x="26" y="4"/>
                      <a:pt x="26" y="4"/>
                      <a:pt x="26" y="4"/>
                    </a:cubicBezTo>
                    <a:cubicBezTo>
                      <a:pt x="25" y="4"/>
                      <a:pt x="24" y="3"/>
                      <a:pt x="24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3"/>
                      <a:pt x="39" y="4"/>
                      <a:pt x="38" y="4"/>
                    </a:cubicBezTo>
                    <a:close/>
                    <a:moveTo>
                      <a:pt x="14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3"/>
                      <a:pt x="15" y="4"/>
                      <a:pt x="14" y="4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1" name="íṧľíḍ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B3DB55E-562A-445A-8137-15BAEAE3FF6B}"/>
                  </a:ext>
                </a:extLst>
              </p:cNvPr>
              <p:cNvSpPr/>
              <p:nvPr/>
            </p:nvSpPr>
            <p:spPr bwMode="auto">
              <a:xfrm>
                <a:off x="3122" y="1785"/>
                <a:ext cx="86" cy="200"/>
              </a:xfrm>
              <a:custGeom>
                <a:avLst/>
                <a:gdLst>
                  <a:gd name="T0" fmla="*/ 69 w 108"/>
                  <a:gd name="T1" fmla="*/ 252 h 252"/>
                  <a:gd name="T2" fmla="*/ 69 w 108"/>
                  <a:gd name="T3" fmla="*/ 248 h 252"/>
                  <a:gd name="T4" fmla="*/ 83 w 108"/>
                  <a:gd name="T5" fmla="*/ 250 h 252"/>
                  <a:gd name="T6" fmla="*/ 57 w 108"/>
                  <a:gd name="T7" fmla="*/ 252 h 252"/>
                  <a:gd name="T8" fmla="*/ 43 w 108"/>
                  <a:gd name="T9" fmla="*/ 250 h 252"/>
                  <a:gd name="T10" fmla="*/ 57 w 108"/>
                  <a:gd name="T11" fmla="*/ 248 h 252"/>
                  <a:gd name="T12" fmla="*/ 57 w 108"/>
                  <a:gd name="T13" fmla="*/ 252 h 252"/>
                  <a:gd name="T14" fmla="*/ 21 w 108"/>
                  <a:gd name="T15" fmla="*/ 252 h 252"/>
                  <a:gd name="T16" fmla="*/ 21 w 108"/>
                  <a:gd name="T17" fmla="*/ 248 h 252"/>
                  <a:gd name="T18" fmla="*/ 35 w 108"/>
                  <a:gd name="T19" fmla="*/ 250 h 252"/>
                  <a:gd name="T20" fmla="*/ 9 w 108"/>
                  <a:gd name="T21" fmla="*/ 252 h 252"/>
                  <a:gd name="T22" fmla="*/ 0 w 108"/>
                  <a:gd name="T23" fmla="*/ 250 h 252"/>
                  <a:gd name="T24" fmla="*/ 9 w 108"/>
                  <a:gd name="T25" fmla="*/ 248 h 252"/>
                  <a:gd name="T26" fmla="*/ 9 w 108"/>
                  <a:gd name="T27" fmla="*/ 252 h 252"/>
                  <a:gd name="T28" fmla="*/ 91 w 108"/>
                  <a:gd name="T29" fmla="*/ 250 h 252"/>
                  <a:gd name="T30" fmla="*/ 101 w 108"/>
                  <a:gd name="T31" fmla="*/ 240 h 252"/>
                  <a:gd name="T32" fmla="*/ 104 w 108"/>
                  <a:gd name="T33" fmla="*/ 243 h 252"/>
                  <a:gd name="T34" fmla="*/ 93 w 108"/>
                  <a:gd name="T35" fmla="*/ 251 h 252"/>
                  <a:gd name="T36" fmla="*/ 104 w 108"/>
                  <a:gd name="T37" fmla="*/ 230 h 252"/>
                  <a:gd name="T38" fmla="*/ 106 w 108"/>
                  <a:gd name="T39" fmla="*/ 216 h 252"/>
                  <a:gd name="T40" fmla="*/ 108 w 108"/>
                  <a:gd name="T41" fmla="*/ 230 h 252"/>
                  <a:gd name="T42" fmla="*/ 106 w 108"/>
                  <a:gd name="T43" fmla="*/ 208 h 252"/>
                  <a:gd name="T44" fmla="*/ 104 w 108"/>
                  <a:gd name="T45" fmla="*/ 194 h 252"/>
                  <a:gd name="T46" fmla="*/ 108 w 108"/>
                  <a:gd name="T47" fmla="*/ 194 h 252"/>
                  <a:gd name="T48" fmla="*/ 106 w 108"/>
                  <a:gd name="T49" fmla="*/ 208 h 252"/>
                  <a:gd name="T50" fmla="*/ 104 w 108"/>
                  <a:gd name="T51" fmla="*/ 182 h 252"/>
                  <a:gd name="T52" fmla="*/ 106 w 108"/>
                  <a:gd name="T53" fmla="*/ 168 h 252"/>
                  <a:gd name="T54" fmla="*/ 108 w 108"/>
                  <a:gd name="T55" fmla="*/ 182 h 252"/>
                  <a:gd name="T56" fmla="*/ 106 w 108"/>
                  <a:gd name="T57" fmla="*/ 160 h 252"/>
                  <a:gd name="T58" fmla="*/ 104 w 108"/>
                  <a:gd name="T59" fmla="*/ 146 h 252"/>
                  <a:gd name="T60" fmla="*/ 108 w 108"/>
                  <a:gd name="T61" fmla="*/ 146 h 252"/>
                  <a:gd name="T62" fmla="*/ 106 w 108"/>
                  <a:gd name="T63" fmla="*/ 160 h 252"/>
                  <a:gd name="T64" fmla="*/ 104 w 108"/>
                  <a:gd name="T65" fmla="*/ 134 h 252"/>
                  <a:gd name="T66" fmla="*/ 106 w 108"/>
                  <a:gd name="T67" fmla="*/ 120 h 252"/>
                  <a:gd name="T68" fmla="*/ 108 w 108"/>
                  <a:gd name="T69" fmla="*/ 134 h 252"/>
                  <a:gd name="T70" fmla="*/ 106 w 108"/>
                  <a:gd name="T71" fmla="*/ 112 h 252"/>
                  <a:gd name="T72" fmla="*/ 104 w 108"/>
                  <a:gd name="T73" fmla="*/ 98 h 252"/>
                  <a:gd name="T74" fmla="*/ 108 w 108"/>
                  <a:gd name="T75" fmla="*/ 98 h 252"/>
                  <a:gd name="T76" fmla="*/ 106 w 108"/>
                  <a:gd name="T77" fmla="*/ 112 h 252"/>
                  <a:gd name="T78" fmla="*/ 104 w 108"/>
                  <a:gd name="T79" fmla="*/ 86 h 252"/>
                  <a:gd name="T80" fmla="*/ 106 w 108"/>
                  <a:gd name="T81" fmla="*/ 72 h 252"/>
                  <a:gd name="T82" fmla="*/ 108 w 108"/>
                  <a:gd name="T83" fmla="*/ 86 h 252"/>
                  <a:gd name="T84" fmla="*/ 106 w 108"/>
                  <a:gd name="T85" fmla="*/ 64 h 252"/>
                  <a:gd name="T86" fmla="*/ 104 w 108"/>
                  <a:gd name="T87" fmla="*/ 50 h 252"/>
                  <a:gd name="T88" fmla="*/ 108 w 108"/>
                  <a:gd name="T89" fmla="*/ 50 h 252"/>
                  <a:gd name="T90" fmla="*/ 106 w 108"/>
                  <a:gd name="T91" fmla="*/ 64 h 252"/>
                  <a:gd name="T92" fmla="*/ 104 w 108"/>
                  <a:gd name="T93" fmla="*/ 38 h 252"/>
                  <a:gd name="T94" fmla="*/ 106 w 108"/>
                  <a:gd name="T95" fmla="*/ 24 h 252"/>
                  <a:gd name="T96" fmla="*/ 108 w 108"/>
                  <a:gd name="T97" fmla="*/ 38 h 252"/>
                  <a:gd name="T98" fmla="*/ 106 w 108"/>
                  <a:gd name="T99" fmla="*/ 16 h 252"/>
                  <a:gd name="T100" fmla="*/ 104 w 108"/>
                  <a:gd name="T101" fmla="*/ 2 h 252"/>
                  <a:gd name="T102" fmla="*/ 108 w 108"/>
                  <a:gd name="T103" fmla="*/ 2 h 252"/>
                  <a:gd name="T104" fmla="*/ 106 w 108"/>
                  <a:gd name="T105" fmla="*/ 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" h="252">
                    <a:moveTo>
                      <a:pt x="81" y="252"/>
                    </a:moveTo>
                    <a:cubicBezTo>
                      <a:pt x="69" y="252"/>
                      <a:pt x="69" y="252"/>
                      <a:pt x="69" y="252"/>
                    </a:cubicBezTo>
                    <a:cubicBezTo>
                      <a:pt x="68" y="252"/>
                      <a:pt x="67" y="251"/>
                      <a:pt x="67" y="250"/>
                    </a:cubicBezTo>
                    <a:cubicBezTo>
                      <a:pt x="67" y="249"/>
                      <a:pt x="68" y="248"/>
                      <a:pt x="69" y="248"/>
                    </a:cubicBezTo>
                    <a:cubicBezTo>
                      <a:pt x="81" y="248"/>
                      <a:pt x="81" y="248"/>
                      <a:pt x="81" y="248"/>
                    </a:cubicBezTo>
                    <a:cubicBezTo>
                      <a:pt x="83" y="248"/>
                      <a:pt x="83" y="249"/>
                      <a:pt x="83" y="250"/>
                    </a:cubicBezTo>
                    <a:cubicBezTo>
                      <a:pt x="83" y="251"/>
                      <a:pt x="83" y="252"/>
                      <a:pt x="81" y="252"/>
                    </a:cubicBezTo>
                    <a:close/>
                    <a:moveTo>
                      <a:pt x="57" y="252"/>
                    </a:moveTo>
                    <a:cubicBezTo>
                      <a:pt x="45" y="252"/>
                      <a:pt x="45" y="252"/>
                      <a:pt x="45" y="252"/>
                    </a:cubicBezTo>
                    <a:cubicBezTo>
                      <a:pt x="44" y="252"/>
                      <a:pt x="43" y="251"/>
                      <a:pt x="43" y="250"/>
                    </a:cubicBezTo>
                    <a:cubicBezTo>
                      <a:pt x="43" y="249"/>
                      <a:pt x="44" y="248"/>
                      <a:pt x="45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9" y="248"/>
                      <a:pt x="59" y="249"/>
                      <a:pt x="59" y="250"/>
                    </a:cubicBezTo>
                    <a:cubicBezTo>
                      <a:pt x="59" y="251"/>
                      <a:pt x="59" y="252"/>
                      <a:pt x="57" y="252"/>
                    </a:cubicBezTo>
                    <a:close/>
                    <a:moveTo>
                      <a:pt x="33" y="252"/>
                    </a:moveTo>
                    <a:cubicBezTo>
                      <a:pt x="21" y="252"/>
                      <a:pt x="21" y="252"/>
                      <a:pt x="21" y="252"/>
                    </a:cubicBezTo>
                    <a:cubicBezTo>
                      <a:pt x="20" y="252"/>
                      <a:pt x="19" y="251"/>
                      <a:pt x="19" y="250"/>
                    </a:cubicBezTo>
                    <a:cubicBezTo>
                      <a:pt x="19" y="249"/>
                      <a:pt x="20" y="248"/>
                      <a:pt x="21" y="248"/>
                    </a:cubicBezTo>
                    <a:cubicBezTo>
                      <a:pt x="33" y="248"/>
                      <a:pt x="33" y="248"/>
                      <a:pt x="33" y="248"/>
                    </a:cubicBezTo>
                    <a:cubicBezTo>
                      <a:pt x="35" y="248"/>
                      <a:pt x="35" y="249"/>
                      <a:pt x="35" y="250"/>
                    </a:cubicBezTo>
                    <a:cubicBezTo>
                      <a:pt x="35" y="251"/>
                      <a:pt x="35" y="252"/>
                      <a:pt x="33" y="252"/>
                    </a:cubicBezTo>
                    <a:close/>
                    <a:moveTo>
                      <a:pt x="9" y="252"/>
                    </a:moveTo>
                    <a:cubicBezTo>
                      <a:pt x="2" y="252"/>
                      <a:pt x="2" y="252"/>
                      <a:pt x="2" y="252"/>
                    </a:cubicBezTo>
                    <a:cubicBezTo>
                      <a:pt x="1" y="252"/>
                      <a:pt x="0" y="251"/>
                      <a:pt x="0" y="250"/>
                    </a:cubicBezTo>
                    <a:cubicBezTo>
                      <a:pt x="0" y="249"/>
                      <a:pt x="1" y="248"/>
                      <a:pt x="2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11" y="248"/>
                      <a:pt x="11" y="249"/>
                      <a:pt x="11" y="250"/>
                    </a:cubicBezTo>
                    <a:cubicBezTo>
                      <a:pt x="11" y="251"/>
                      <a:pt x="11" y="252"/>
                      <a:pt x="9" y="252"/>
                    </a:cubicBezTo>
                    <a:close/>
                    <a:moveTo>
                      <a:pt x="93" y="251"/>
                    </a:moveTo>
                    <a:cubicBezTo>
                      <a:pt x="92" y="251"/>
                      <a:pt x="92" y="250"/>
                      <a:pt x="91" y="250"/>
                    </a:cubicBezTo>
                    <a:cubicBezTo>
                      <a:pt x="91" y="249"/>
                      <a:pt x="92" y="247"/>
                      <a:pt x="93" y="247"/>
                    </a:cubicBezTo>
                    <a:cubicBezTo>
                      <a:pt x="96" y="246"/>
                      <a:pt x="99" y="243"/>
                      <a:pt x="101" y="240"/>
                    </a:cubicBezTo>
                    <a:cubicBezTo>
                      <a:pt x="102" y="240"/>
                      <a:pt x="103" y="239"/>
                      <a:pt x="104" y="240"/>
                    </a:cubicBezTo>
                    <a:cubicBezTo>
                      <a:pt x="105" y="241"/>
                      <a:pt x="105" y="242"/>
                      <a:pt x="104" y="243"/>
                    </a:cubicBezTo>
                    <a:cubicBezTo>
                      <a:pt x="102" y="246"/>
                      <a:pt x="98" y="249"/>
                      <a:pt x="94" y="251"/>
                    </a:cubicBezTo>
                    <a:lnTo>
                      <a:pt x="93" y="251"/>
                    </a:lnTo>
                    <a:close/>
                    <a:moveTo>
                      <a:pt x="106" y="232"/>
                    </a:moveTo>
                    <a:cubicBezTo>
                      <a:pt x="105" y="232"/>
                      <a:pt x="104" y="231"/>
                      <a:pt x="104" y="230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4" y="217"/>
                      <a:pt x="105" y="216"/>
                      <a:pt x="106" y="216"/>
                    </a:cubicBezTo>
                    <a:cubicBezTo>
                      <a:pt x="107" y="216"/>
                      <a:pt x="108" y="217"/>
                      <a:pt x="108" y="218"/>
                    </a:cubicBezTo>
                    <a:cubicBezTo>
                      <a:pt x="108" y="230"/>
                      <a:pt x="108" y="230"/>
                      <a:pt x="108" y="230"/>
                    </a:cubicBezTo>
                    <a:cubicBezTo>
                      <a:pt x="108" y="231"/>
                      <a:pt x="107" y="232"/>
                      <a:pt x="106" y="232"/>
                    </a:cubicBezTo>
                    <a:close/>
                    <a:moveTo>
                      <a:pt x="106" y="208"/>
                    </a:moveTo>
                    <a:cubicBezTo>
                      <a:pt x="105" y="208"/>
                      <a:pt x="104" y="207"/>
                      <a:pt x="104" y="206"/>
                    </a:cubicBezTo>
                    <a:cubicBezTo>
                      <a:pt x="104" y="194"/>
                      <a:pt x="104" y="194"/>
                      <a:pt x="104" y="194"/>
                    </a:cubicBezTo>
                    <a:cubicBezTo>
                      <a:pt x="104" y="193"/>
                      <a:pt x="105" y="192"/>
                      <a:pt x="106" y="192"/>
                    </a:cubicBezTo>
                    <a:cubicBezTo>
                      <a:pt x="107" y="192"/>
                      <a:pt x="108" y="193"/>
                      <a:pt x="108" y="194"/>
                    </a:cubicBezTo>
                    <a:cubicBezTo>
                      <a:pt x="108" y="206"/>
                      <a:pt x="108" y="206"/>
                      <a:pt x="108" y="206"/>
                    </a:cubicBezTo>
                    <a:cubicBezTo>
                      <a:pt x="108" y="207"/>
                      <a:pt x="107" y="208"/>
                      <a:pt x="106" y="208"/>
                    </a:cubicBezTo>
                    <a:close/>
                    <a:moveTo>
                      <a:pt x="106" y="184"/>
                    </a:moveTo>
                    <a:cubicBezTo>
                      <a:pt x="105" y="184"/>
                      <a:pt x="104" y="183"/>
                      <a:pt x="104" y="182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69"/>
                      <a:pt x="105" y="168"/>
                      <a:pt x="106" y="168"/>
                    </a:cubicBezTo>
                    <a:cubicBezTo>
                      <a:pt x="107" y="168"/>
                      <a:pt x="108" y="169"/>
                      <a:pt x="108" y="17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8" y="183"/>
                      <a:pt x="107" y="184"/>
                      <a:pt x="106" y="184"/>
                    </a:cubicBezTo>
                    <a:close/>
                    <a:moveTo>
                      <a:pt x="106" y="160"/>
                    </a:moveTo>
                    <a:cubicBezTo>
                      <a:pt x="105" y="160"/>
                      <a:pt x="104" y="159"/>
                      <a:pt x="104" y="158"/>
                    </a:cubicBezTo>
                    <a:cubicBezTo>
                      <a:pt x="104" y="146"/>
                      <a:pt x="104" y="146"/>
                      <a:pt x="104" y="146"/>
                    </a:cubicBezTo>
                    <a:cubicBezTo>
                      <a:pt x="104" y="145"/>
                      <a:pt x="105" y="144"/>
                      <a:pt x="106" y="144"/>
                    </a:cubicBezTo>
                    <a:cubicBezTo>
                      <a:pt x="107" y="144"/>
                      <a:pt x="108" y="145"/>
                      <a:pt x="108" y="146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9"/>
                      <a:pt x="107" y="160"/>
                      <a:pt x="106" y="160"/>
                    </a:cubicBezTo>
                    <a:close/>
                    <a:moveTo>
                      <a:pt x="106" y="136"/>
                    </a:moveTo>
                    <a:cubicBezTo>
                      <a:pt x="105" y="136"/>
                      <a:pt x="104" y="135"/>
                      <a:pt x="104" y="134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4" y="121"/>
                      <a:pt x="105" y="120"/>
                      <a:pt x="106" y="120"/>
                    </a:cubicBezTo>
                    <a:cubicBezTo>
                      <a:pt x="107" y="120"/>
                      <a:pt x="108" y="121"/>
                      <a:pt x="108" y="122"/>
                    </a:cubicBezTo>
                    <a:cubicBezTo>
                      <a:pt x="108" y="134"/>
                      <a:pt x="108" y="134"/>
                      <a:pt x="108" y="134"/>
                    </a:cubicBezTo>
                    <a:cubicBezTo>
                      <a:pt x="108" y="135"/>
                      <a:pt x="107" y="136"/>
                      <a:pt x="106" y="136"/>
                    </a:cubicBezTo>
                    <a:close/>
                    <a:moveTo>
                      <a:pt x="106" y="112"/>
                    </a:moveTo>
                    <a:cubicBezTo>
                      <a:pt x="105" y="112"/>
                      <a:pt x="104" y="111"/>
                      <a:pt x="104" y="110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7"/>
                      <a:pt x="105" y="96"/>
                      <a:pt x="106" y="96"/>
                    </a:cubicBezTo>
                    <a:cubicBezTo>
                      <a:pt x="107" y="96"/>
                      <a:pt x="108" y="97"/>
                      <a:pt x="108" y="98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8" y="111"/>
                      <a:pt x="107" y="112"/>
                      <a:pt x="106" y="112"/>
                    </a:cubicBezTo>
                    <a:close/>
                    <a:moveTo>
                      <a:pt x="106" y="88"/>
                    </a:moveTo>
                    <a:cubicBezTo>
                      <a:pt x="105" y="88"/>
                      <a:pt x="104" y="87"/>
                      <a:pt x="104" y="86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4" y="73"/>
                      <a:pt x="105" y="72"/>
                      <a:pt x="106" y="72"/>
                    </a:cubicBezTo>
                    <a:cubicBezTo>
                      <a:pt x="107" y="72"/>
                      <a:pt x="108" y="73"/>
                      <a:pt x="108" y="74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7"/>
                      <a:pt x="107" y="88"/>
                      <a:pt x="106" y="88"/>
                    </a:cubicBezTo>
                    <a:close/>
                    <a:moveTo>
                      <a:pt x="106" y="64"/>
                    </a:moveTo>
                    <a:cubicBezTo>
                      <a:pt x="105" y="64"/>
                      <a:pt x="104" y="63"/>
                      <a:pt x="104" y="62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49"/>
                      <a:pt x="105" y="48"/>
                      <a:pt x="106" y="48"/>
                    </a:cubicBezTo>
                    <a:cubicBezTo>
                      <a:pt x="107" y="48"/>
                      <a:pt x="108" y="49"/>
                      <a:pt x="108" y="50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3"/>
                      <a:pt x="107" y="64"/>
                      <a:pt x="106" y="64"/>
                    </a:cubicBezTo>
                    <a:close/>
                    <a:moveTo>
                      <a:pt x="106" y="40"/>
                    </a:moveTo>
                    <a:cubicBezTo>
                      <a:pt x="105" y="40"/>
                      <a:pt x="104" y="39"/>
                      <a:pt x="104" y="38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5"/>
                      <a:pt x="105" y="24"/>
                      <a:pt x="106" y="24"/>
                    </a:cubicBezTo>
                    <a:cubicBezTo>
                      <a:pt x="107" y="24"/>
                      <a:pt x="108" y="25"/>
                      <a:pt x="108" y="26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9"/>
                      <a:pt x="107" y="40"/>
                      <a:pt x="106" y="40"/>
                    </a:cubicBezTo>
                    <a:close/>
                    <a:moveTo>
                      <a:pt x="106" y="16"/>
                    </a:moveTo>
                    <a:cubicBezTo>
                      <a:pt x="105" y="16"/>
                      <a:pt x="104" y="15"/>
                      <a:pt x="104" y="1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4" y="1"/>
                      <a:pt x="105" y="0"/>
                      <a:pt x="106" y="0"/>
                    </a:cubicBezTo>
                    <a:cubicBezTo>
                      <a:pt x="107" y="0"/>
                      <a:pt x="108" y="1"/>
                      <a:pt x="108" y="2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5"/>
                      <a:pt x="107" y="16"/>
                      <a:pt x="106" y="16"/>
                    </a:cubicBezTo>
                    <a:close/>
                  </a:path>
                </a:pathLst>
              </a:custGeom>
              <a:solidFill>
                <a:srgbClr val="285A7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22" name="îšļ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B2D4433-ABDA-420D-9A50-CE2B65F56A95}"/>
                </a:ext>
              </a:extLst>
            </p:cNvPr>
            <p:cNvSpPr/>
            <p:nvPr/>
          </p:nvSpPr>
          <p:spPr bwMode="auto">
            <a:xfrm>
              <a:off x="5437188" y="2827338"/>
              <a:ext cx="265113" cy="192088"/>
            </a:xfrm>
            <a:custGeom>
              <a:avLst/>
              <a:gdLst>
                <a:gd name="T0" fmla="*/ 195 w 209"/>
                <a:gd name="T1" fmla="*/ 153 h 153"/>
                <a:gd name="T2" fmla="*/ 195 w 209"/>
                <a:gd name="T3" fmla="*/ 149 h 153"/>
                <a:gd name="T4" fmla="*/ 209 w 209"/>
                <a:gd name="T5" fmla="*/ 151 h 153"/>
                <a:gd name="T6" fmla="*/ 183 w 209"/>
                <a:gd name="T7" fmla="*/ 153 h 153"/>
                <a:gd name="T8" fmla="*/ 169 w 209"/>
                <a:gd name="T9" fmla="*/ 151 h 153"/>
                <a:gd name="T10" fmla="*/ 183 w 209"/>
                <a:gd name="T11" fmla="*/ 149 h 153"/>
                <a:gd name="T12" fmla="*/ 183 w 209"/>
                <a:gd name="T13" fmla="*/ 153 h 153"/>
                <a:gd name="T14" fmla="*/ 147 w 209"/>
                <a:gd name="T15" fmla="*/ 153 h 153"/>
                <a:gd name="T16" fmla="*/ 147 w 209"/>
                <a:gd name="T17" fmla="*/ 149 h 153"/>
                <a:gd name="T18" fmla="*/ 161 w 209"/>
                <a:gd name="T19" fmla="*/ 151 h 153"/>
                <a:gd name="T20" fmla="*/ 135 w 209"/>
                <a:gd name="T21" fmla="*/ 153 h 153"/>
                <a:gd name="T22" fmla="*/ 121 w 209"/>
                <a:gd name="T23" fmla="*/ 151 h 153"/>
                <a:gd name="T24" fmla="*/ 135 w 209"/>
                <a:gd name="T25" fmla="*/ 149 h 153"/>
                <a:gd name="T26" fmla="*/ 135 w 209"/>
                <a:gd name="T27" fmla="*/ 153 h 153"/>
                <a:gd name="T28" fmla="*/ 99 w 209"/>
                <a:gd name="T29" fmla="*/ 153 h 153"/>
                <a:gd name="T30" fmla="*/ 99 w 209"/>
                <a:gd name="T31" fmla="*/ 149 h 153"/>
                <a:gd name="T32" fmla="*/ 113 w 209"/>
                <a:gd name="T33" fmla="*/ 151 h 153"/>
                <a:gd name="T34" fmla="*/ 87 w 209"/>
                <a:gd name="T35" fmla="*/ 153 h 153"/>
                <a:gd name="T36" fmla="*/ 73 w 209"/>
                <a:gd name="T37" fmla="*/ 151 h 153"/>
                <a:gd name="T38" fmla="*/ 87 w 209"/>
                <a:gd name="T39" fmla="*/ 149 h 153"/>
                <a:gd name="T40" fmla="*/ 87 w 209"/>
                <a:gd name="T41" fmla="*/ 153 h 153"/>
                <a:gd name="T42" fmla="*/ 51 w 209"/>
                <a:gd name="T43" fmla="*/ 153 h 153"/>
                <a:gd name="T44" fmla="*/ 51 w 209"/>
                <a:gd name="T45" fmla="*/ 149 h 153"/>
                <a:gd name="T46" fmla="*/ 65 w 209"/>
                <a:gd name="T47" fmla="*/ 151 h 153"/>
                <a:gd name="T48" fmla="*/ 39 w 209"/>
                <a:gd name="T49" fmla="*/ 153 h 153"/>
                <a:gd name="T50" fmla="*/ 25 w 209"/>
                <a:gd name="T51" fmla="*/ 151 h 153"/>
                <a:gd name="T52" fmla="*/ 39 w 209"/>
                <a:gd name="T53" fmla="*/ 149 h 153"/>
                <a:gd name="T54" fmla="*/ 39 w 209"/>
                <a:gd name="T55" fmla="*/ 153 h 153"/>
                <a:gd name="T56" fmla="*/ 14 w 209"/>
                <a:gd name="T57" fmla="*/ 152 h 153"/>
                <a:gd name="T58" fmla="*/ 4 w 209"/>
                <a:gd name="T59" fmla="*/ 142 h 153"/>
                <a:gd name="T60" fmla="*/ 16 w 209"/>
                <a:gd name="T61" fmla="*/ 148 h 153"/>
                <a:gd name="T62" fmla="*/ 15 w 209"/>
                <a:gd name="T63" fmla="*/ 152 h 153"/>
                <a:gd name="T64" fmla="*/ 0 w 209"/>
                <a:gd name="T65" fmla="*/ 132 h 153"/>
                <a:gd name="T66" fmla="*/ 0 w 209"/>
                <a:gd name="T67" fmla="*/ 120 h 153"/>
                <a:gd name="T68" fmla="*/ 4 w 209"/>
                <a:gd name="T69" fmla="*/ 120 h 153"/>
                <a:gd name="T70" fmla="*/ 2 w 209"/>
                <a:gd name="T71" fmla="*/ 134 h 153"/>
                <a:gd name="T72" fmla="*/ 0 w 209"/>
                <a:gd name="T73" fmla="*/ 108 h 153"/>
                <a:gd name="T74" fmla="*/ 2 w 209"/>
                <a:gd name="T75" fmla="*/ 94 h 153"/>
                <a:gd name="T76" fmla="*/ 4 w 209"/>
                <a:gd name="T77" fmla="*/ 108 h 153"/>
                <a:gd name="T78" fmla="*/ 2 w 209"/>
                <a:gd name="T79" fmla="*/ 86 h 153"/>
                <a:gd name="T80" fmla="*/ 0 w 209"/>
                <a:gd name="T81" fmla="*/ 72 h 153"/>
                <a:gd name="T82" fmla="*/ 4 w 209"/>
                <a:gd name="T83" fmla="*/ 72 h 153"/>
                <a:gd name="T84" fmla="*/ 2 w 209"/>
                <a:gd name="T85" fmla="*/ 86 h 153"/>
                <a:gd name="T86" fmla="*/ 0 w 209"/>
                <a:gd name="T87" fmla="*/ 60 h 153"/>
                <a:gd name="T88" fmla="*/ 2 w 209"/>
                <a:gd name="T89" fmla="*/ 46 h 153"/>
                <a:gd name="T90" fmla="*/ 4 w 209"/>
                <a:gd name="T91" fmla="*/ 60 h 153"/>
                <a:gd name="T92" fmla="*/ 2 w 209"/>
                <a:gd name="T93" fmla="*/ 38 h 153"/>
                <a:gd name="T94" fmla="*/ 0 w 209"/>
                <a:gd name="T95" fmla="*/ 24 h 153"/>
                <a:gd name="T96" fmla="*/ 4 w 209"/>
                <a:gd name="T97" fmla="*/ 24 h 153"/>
                <a:gd name="T98" fmla="*/ 2 w 209"/>
                <a:gd name="T99" fmla="*/ 38 h 153"/>
                <a:gd name="T100" fmla="*/ 0 w 209"/>
                <a:gd name="T101" fmla="*/ 12 h 153"/>
                <a:gd name="T102" fmla="*/ 2 w 209"/>
                <a:gd name="T103" fmla="*/ 0 h 153"/>
                <a:gd name="T104" fmla="*/ 4 w 209"/>
                <a:gd name="T105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53">
                  <a:moveTo>
                    <a:pt x="207" y="153"/>
                  </a:moveTo>
                  <a:cubicBezTo>
                    <a:pt x="195" y="153"/>
                    <a:pt x="195" y="153"/>
                    <a:pt x="195" y="153"/>
                  </a:cubicBezTo>
                  <a:cubicBezTo>
                    <a:pt x="194" y="153"/>
                    <a:pt x="193" y="152"/>
                    <a:pt x="193" y="151"/>
                  </a:cubicBezTo>
                  <a:cubicBezTo>
                    <a:pt x="193" y="150"/>
                    <a:pt x="194" y="149"/>
                    <a:pt x="195" y="149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49"/>
                    <a:pt x="209" y="150"/>
                    <a:pt x="209" y="151"/>
                  </a:cubicBezTo>
                  <a:cubicBezTo>
                    <a:pt x="209" y="152"/>
                    <a:pt x="208" y="153"/>
                    <a:pt x="207" y="153"/>
                  </a:cubicBezTo>
                  <a:close/>
                  <a:moveTo>
                    <a:pt x="183" y="153"/>
                  </a:moveTo>
                  <a:cubicBezTo>
                    <a:pt x="171" y="153"/>
                    <a:pt x="171" y="153"/>
                    <a:pt x="171" y="153"/>
                  </a:cubicBezTo>
                  <a:cubicBezTo>
                    <a:pt x="170" y="153"/>
                    <a:pt x="169" y="152"/>
                    <a:pt x="169" y="151"/>
                  </a:cubicBezTo>
                  <a:cubicBezTo>
                    <a:pt x="169" y="150"/>
                    <a:pt x="170" y="149"/>
                    <a:pt x="171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4" y="149"/>
                    <a:pt x="185" y="150"/>
                    <a:pt x="185" y="151"/>
                  </a:cubicBezTo>
                  <a:cubicBezTo>
                    <a:pt x="185" y="152"/>
                    <a:pt x="184" y="153"/>
                    <a:pt x="183" y="153"/>
                  </a:cubicBezTo>
                  <a:close/>
                  <a:moveTo>
                    <a:pt x="159" y="153"/>
                  </a:moveTo>
                  <a:cubicBezTo>
                    <a:pt x="147" y="153"/>
                    <a:pt x="147" y="153"/>
                    <a:pt x="147" y="153"/>
                  </a:cubicBezTo>
                  <a:cubicBezTo>
                    <a:pt x="146" y="153"/>
                    <a:pt x="145" y="152"/>
                    <a:pt x="145" y="151"/>
                  </a:cubicBezTo>
                  <a:cubicBezTo>
                    <a:pt x="145" y="150"/>
                    <a:pt x="146" y="149"/>
                    <a:pt x="147" y="149"/>
                  </a:cubicBezTo>
                  <a:cubicBezTo>
                    <a:pt x="159" y="149"/>
                    <a:pt x="159" y="149"/>
                    <a:pt x="159" y="149"/>
                  </a:cubicBezTo>
                  <a:cubicBezTo>
                    <a:pt x="160" y="149"/>
                    <a:pt x="161" y="150"/>
                    <a:pt x="161" y="151"/>
                  </a:cubicBezTo>
                  <a:cubicBezTo>
                    <a:pt x="161" y="152"/>
                    <a:pt x="160" y="153"/>
                    <a:pt x="159" y="153"/>
                  </a:cubicBezTo>
                  <a:close/>
                  <a:moveTo>
                    <a:pt x="135" y="153"/>
                  </a:move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1" y="152"/>
                    <a:pt x="121" y="151"/>
                  </a:cubicBezTo>
                  <a:cubicBezTo>
                    <a:pt x="121" y="150"/>
                    <a:pt x="122" y="149"/>
                    <a:pt x="123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6" y="149"/>
                    <a:pt x="137" y="150"/>
                    <a:pt x="137" y="151"/>
                  </a:cubicBezTo>
                  <a:cubicBezTo>
                    <a:pt x="137" y="152"/>
                    <a:pt x="136" y="153"/>
                    <a:pt x="135" y="153"/>
                  </a:cubicBezTo>
                  <a:close/>
                  <a:moveTo>
                    <a:pt x="111" y="153"/>
                  </a:move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7" y="152"/>
                    <a:pt x="97" y="151"/>
                  </a:cubicBezTo>
                  <a:cubicBezTo>
                    <a:pt x="97" y="150"/>
                    <a:pt x="98" y="149"/>
                    <a:pt x="99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49"/>
                    <a:pt x="113" y="150"/>
                    <a:pt x="113" y="151"/>
                  </a:cubicBezTo>
                  <a:cubicBezTo>
                    <a:pt x="113" y="152"/>
                    <a:pt x="112" y="153"/>
                    <a:pt x="111" y="153"/>
                  </a:cubicBezTo>
                  <a:close/>
                  <a:moveTo>
                    <a:pt x="87" y="153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74" y="153"/>
                    <a:pt x="73" y="152"/>
                    <a:pt x="73" y="151"/>
                  </a:cubicBezTo>
                  <a:cubicBezTo>
                    <a:pt x="73" y="150"/>
                    <a:pt x="74" y="149"/>
                    <a:pt x="75" y="149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9" y="150"/>
                    <a:pt x="89" y="151"/>
                  </a:cubicBezTo>
                  <a:cubicBezTo>
                    <a:pt x="89" y="152"/>
                    <a:pt x="88" y="153"/>
                    <a:pt x="87" y="153"/>
                  </a:cubicBezTo>
                  <a:close/>
                  <a:moveTo>
                    <a:pt x="63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0" y="153"/>
                    <a:pt x="49" y="152"/>
                    <a:pt x="49" y="151"/>
                  </a:cubicBezTo>
                  <a:cubicBezTo>
                    <a:pt x="49" y="150"/>
                    <a:pt x="50" y="149"/>
                    <a:pt x="51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4" y="149"/>
                    <a:pt x="65" y="150"/>
                    <a:pt x="65" y="151"/>
                  </a:cubicBezTo>
                  <a:cubicBezTo>
                    <a:pt x="65" y="152"/>
                    <a:pt x="64" y="153"/>
                    <a:pt x="63" y="153"/>
                  </a:cubicBezTo>
                  <a:close/>
                  <a:moveTo>
                    <a:pt x="39" y="153"/>
                  </a:moveTo>
                  <a:cubicBezTo>
                    <a:pt x="27" y="153"/>
                    <a:pt x="27" y="153"/>
                    <a:pt x="27" y="153"/>
                  </a:cubicBezTo>
                  <a:cubicBezTo>
                    <a:pt x="26" y="153"/>
                    <a:pt x="25" y="152"/>
                    <a:pt x="25" y="151"/>
                  </a:cubicBezTo>
                  <a:cubicBezTo>
                    <a:pt x="25" y="150"/>
                    <a:pt x="26" y="149"/>
                    <a:pt x="27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49"/>
                    <a:pt x="41" y="150"/>
                    <a:pt x="41" y="151"/>
                  </a:cubicBezTo>
                  <a:cubicBezTo>
                    <a:pt x="41" y="152"/>
                    <a:pt x="40" y="153"/>
                    <a:pt x="39" y="153"/>
                  </a:cubicBezTo>
                  <a:close/>
                  <a:moveTo>
                    <a:pt x="15" y="152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0" y="151"/>
                    <a:pt x="7" y="148"/>
                    <a:pt x="4" y="144"/>
                  </a:cubicBezTo>
                  <a:cubicBezTo>
                    <a:pt x="3" y="143"/>
                    <a:pt x="4" y="142"/>
                    <a:pt x="4" y="142"/>
                  </a:cubicBezTo>
                  <a:cubicBezTo>
                    <a:pt x="5" y="141"/>
                    <a:pt x="7" y="141"/>
                    <a:pt x="7" y="142"/>
                  </a:cubicBezTo>
                  <a:cubicBezTo>
                    <a:pt x="9" y="145"/>
                    <a:pt x="12" y="147"/>
                    <a:pt x="16" y="148"/>
                  </a:cubicBezTo>
                  <a:cubicBezTo>
                    <a:pt x="17" y="149"/>
                    <a:pt x="17" y="150"/>
                    <a:pt x="17" y="151"/>
                  </a:cubicBezTo>
                  <a:cubicBezTo>
                    <a:pt x="17" y="152"/>
                    <a:pt x="16" y="152"/>
                    <a:pt x="15" y="152"/>
                  </a:cubicBezTo>
                  <a:close/>
                  <a:moveTo>
                    <a:pt x="2" y="134"/>
                  </a:moveTo>
                  <a:cubicBezTo>
                    <a:pt x="1" y="134"/>
                    <a:pt x="0" y="133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19"/>
                    <a:pt x="1" y="118"/>
                    <a:pt x="2" y="118"/>
                  </a:cubicBezTo>
                  <a:cubicBezTo>
                    <a:pt x="3" y="118"/>
                    <a:pt x="4" y="119"/>
                    <a:pt x="4" y="120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3"/>
                    <a:pt x="3" y="134"/>
                    <a:pt x="2" y="134"/>
                  </a:cubicBezTo>
                  <a:close/>
                  <a:moveTo>
                    <a:pt x="2" y="110"/>
                  </a:moveTo>
                  <a:cubicBezTo>
                    <a:pt x="1" y="110"/>
                    <a:pt x="0" y="109"/>
                    <a:pt x="0" y="10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1" y="94"/>
                    <a:pt x="2" y="94"/>
                  </a:cubicBezTo>
                  <a:cubicBezTo>
                    <a:pt x="3" y="94"/>
                    <a:pt x="4" y="95"/>
                    <a:pt x="4" y="96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3" y="110"/>
                    <a:pt x="2" y="110"/>
                  </a:cubicBezTo>
                  <a:close/>
                  <a:moveTo>
                    <a:pt x="2" y="86"/>
                  </a:moveTo>
                  <a:cubicBezTo>
                    <a:pt x="1" y="86"/>
                    <a:pt x="0" y="85"/>
                    <a:pt x="0" y="8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5"/>
                    <a:pt x="3" y="86"/>
                    <a:pt x="2" y="86"/>
                  </a:cubicBezTo>
                  <a:close/>
                  <a:moveTo>
                    <a:pt x="2" y="62"/>
                  </a:moveTo>
                  <a:cubicBezTo>
                    <a:pt x="1" y="62"/>
                    <a:pt x="0" y="61"/>
                    <a:pt x="0" y="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3" y="46"/>
                    <a:pt x="4" y="47"/>
                    <a:pt x="4" y="48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1"/>
                    <a:pt x="3" y="62"/>
                    <a:pt x="2" y="62"/>
                  </a:cubicBezTo>
                  <a:close/>
                  <a:moveTo>
                    <a:pt x="2" y="38"/>
                  </a:moveTo>
                  <a:cubicBezTo>
                    <a:pt x="1" y="38"/>
                    <a:pt x="0" y="37"/>
                    <a:pt x="0" y="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3" y="22"/>
                    <a:pt x="4" y="23"/>
                    <a:pt x="4" y="2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8"/>
                    <a:pt x="2" y="38"/>
                  </a:cubicBezTo>
                  <a:close/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lose/>
                </a:path>
              </a:pathLst>
            </a:custGeom>
            <a:solidFill>
              <a:srgbClr val="285A73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íṡḻ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088DD3-06DD-4E1F-A047-9AA6B1FB4A02}"/>
                </a:ext>
              </a:extLst>
            </p:cNvPr>
            <p:cNvSpPr/>
            <p:nvPr/>
          </p:nvSpPr>
          <p:spPr bwMode="auto">
            <a:xfrm>
              <a:off x="6946795" y="1032180"/>
              <a:ext cx="2406068" cy="240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622" name="图片 6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6192984" y="9720347"/>
            <a:ext cx="1988335" cy="7495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" y="741998"/>
            <a:ext cx="13260387" cy="686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853" y="6373178"/>
            <a:ext cx="14501440" cy="674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 flipH="1">
            <a:off x="15102840" y="1082040"/>
            <a:ext cx="58369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09916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5400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首页</a:t>
            </a:r>
            <a:endParaRPr lang="zh-CN" altLang="en-US" sz="5400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202680" y="6659880"/>
            <a:ext cx="1264920" cy="32004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324600" y="4469130"/>
            <a:ext cx="3905250" cy="1055370"/>
          </a:xfrm>
          <a:prstGeom prst="wedgeRoundRectCallout">
            <a:avLst>
              <a:gd name="adj1" fmla="val -82907"/>
              <a:gd name="adj2" fmla="val 10238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circleNumDbPlain" startAt="2"/>
              <a:defRPr/>
            </a:pP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62760" y="2788920"/>
            <a:ext cx="812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无需账号登陆，</a:t>
            </a:r>
            <a:r>
              <a:rPr lang="en-US" altLang="zh-CN" sz="32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IP</a:t>
            </a:r>
            <a:r>
              <a:rPr lang="zh-CN" altLang="en-US" sz="3200" kern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范围内可显示学校已购资源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5610" y="4580745"/>
            <a:ext cx="331089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一键点击，进入已购资源模块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175760" y="5934710"/>
            <a:ext cx="944880" cy="3746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193" y="2194560"/>
            <a:ext cx="21558482" cy="1022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8699480" y="8671560"/>
            <a:ext cx="2377440" cy="609600"/>
          </a:xfrm>
          <a:prstGeom prst="wedgeRoundRectCallout">
            <a:avLst>
              <a:gd name="adj1" fmla="val 50485"/>
              <a:gd name="adj2" fmla="val 25510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marL="816411" indent="-81641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按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资源库进入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642360" y="3992880"/>
            <a:ext cx="1722120" cy="54864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692316" y="11033126"/>
            <a:ext cx="1917699" cy="431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08040" y="998871"/>
            <a:ext cx="494576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ea"/>
                <a:sym typeface="+mn-lt"/>
              </a:rPr>
              <a:t>www.itextbook.cn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 bwMode="auto">
          <a:xfrm flipH="1">
            <a:off x="4968240" y="563880"/>
            <a:ext cx="16870680" cy="156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pPr defTabSz="3809916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5400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检索</a:t>
            </a:r>
            <a:endParaRPr lang="en-US" altLang="zh-CN" sz="5400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1295399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676400" y="621348"/>
            <a:ext cx="2423160" cy="913448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097783" y="9585960"/>
            <a:ext cx="2948937" cy="746760"/>
          </a:xfrm>
          <a:prstGeom prst="wedgeRoundRectCallout">
            <a:avLst>
              <a:gd name="adj1" fmla="val -56484"/>
              <a:gd name="adj2" fmla="val 16465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按题名首字母导航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423663" y="4099560"/>
            <a:ext cx="2110737" cy="701040"/>
          </a:xfrm>
          <a:prstGeom prst="wedgeRoundRectCallout">
            <a:avLst>
              <a:gd name="adj1" fmla="val -107687"/>
              <a:gd name="adj2" fmla="val -1840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按分类检索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0" y="1295399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1" y="2682876"/>
            <a:ext cx="22788035" cy="949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458017" y="1540510"/>
            <a:ext cx="3938693" cy="1146176"/>
          </a:xfrm>
          <a:prstGeom prst="wedgeRoundRectCallout">
            <a:avLst>
              <a:gd name="adj1" fmla="val 53662"/>
              <a:gd name="adj2" fmla="val 1862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3F3478"/>
                </a:solidFill>
                <a:cs typeface="+mn-ea"/>
                <a:sym typeface="+mn-lt"/>
              </a:rPr>
              <a:t>浏览检索方式：</a:t>
            </a:r>
          </a:p>
          <a:p>
            <a:pPr marL="816411" indent="-81641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3F3478"/>
                </a:solidFill>
                <a:cs typeface="+mn-ea"/>
                <a:sym typeface="+mn-lt"/>
              </a:rPr>
              <a:t>全文检索</a:t>
            </a:r>
            <a:endParaRPr lang="en-US" altLang="zh-CN" sz="2400" dirty="0">
              <a:solidFill>
                <a:srgbClr val="3F3478"/>
              </a:solidFill>
              <a:cs typeface="+mn-ea"/>
              <a:sym typeface="+mn-lt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 flipH="1">
            <a:off x="4572000" y="670560"/>
            <a:ext cx="3931920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检索</a:t>
            </a:r>
            <a:endParaRPr lang="en-US" altLang="zh-CN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0800000">
            <a:off x="12825305" y="11536680"/>
            <a:ext cx="3725335" cy="1127760"/>
          </a:xfrm>
          <a:prstGeom prst="wedgeRoundRectCallout">
            <a:avLst>
              <a:gd name="adj1" fmla="val 39603"/>
              <a:gd name="adj2" fmla="val 204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3F3478"/>
                </a:solidFill>
                <a:cs typeface="+mn-ea"/>
                <a:sym typeface="+mn-lt"/>
              </a:rPr>
              <a:t>新书导航：</a:t>
            </a:r>
            <a:endParaRPr lang="zh-CN" altLang="en-US" sz="2400" dirty="0">
              <a:solidFill>
                <a:srgbClr val="3F3478"/>
              </a:solidFill>
              <a:cs typeface="+mn-ea"/>
              <a:sym typeface="+mn-lt"/>
            </a:endParaRPr>
          </a:p>
          <a:p>
            <a:pPr marL="816411" indent="-81641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3F3478"/>
                </a:solidFill>
                <a:cs typeface="+mn-ea"/>
                <a:sym typeface="+mn-lt"/>
              </a:rPr>
              <a:t>    点击进入详情页</a:t>
            </a:r>
            <a:endParaRPr lang="en-US" altLang="zh-CN" sz="2400" dirty="0">
              <a:solidFill>
                <a:srgbClr val="3F3478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752600" y="590868"/>
            <a:ext cx="2423160" cy="91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51076"/>
            <a:ext cx="24036867" cy="935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620000" y="487680"/>
            <a:ext cx="5034281" cy="1478280"/>
          </a:xfrm>
          <a:prstGeom prst="wedgeRoundRectCallout">
            <a:avLst>
              <a:gd name="adj1" fmla="val 146697"/>
              <a:gd name="adj2" fmla="val 16251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可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进行二级检索：</a:t>
            </a: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按书名、作者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出版时间、出版社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1295399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flipH="1">
            <a:off x="17541240" y="670561"/>
            <a:ext cx="499872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列表页功能</a:t>
            </a:r>
            <a:endParaRPr lang="en-US" altLang="zh-CN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3905" t="22826" r="12228" b="34827"/>
          <a:stretch>
            <a:fillRect/>
          </a:stretch>
        </p:blipFill>
        <p:spPr>
          <a:xfrm>
            <a:off x="1676400" y="621348"/>
            <a:ext cx="2423160" cy="913448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 flipV="1">
            <a:off x="12039600" y="6096000"/>
            <a:ext cx="2758441" cy="1066800"/>
          </a:xfrm>
          <a:prstGeom prst="wedgeRoundRectCallout">
            <a:avLst>
              <a:gd name="adj1" fmla="val 146697"/>
              <a:gd name="adj2" fmla="val 16251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点击进入在线阅读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11551920" y="8823960"/>
            <a:ext cx="2758441" cy="1066800"/>
          </a:xfrm>
          <a:prstGeom prst="wedgeRoundRectCallout">
            <a:avLst>
              <a:gd name="adj1" fmla="val 169349"/>
              <a:gd name="adj2" fmla="val 5680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点击进入下载阅读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" y="2029460"/>
            <a:ext cx="23728680" cy="1017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18920" y="5059680"/>
            <a:ext cx="3718560" cy="1706880"/>
          </a:xfrm>
          <a:prstGeom prst="wedgeRoundRectCallout">
            <a:avLst>
              <a:gd name="adj1" fmla="val -158906"/>
              <a:gd name="adj2" fmla="val -6628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包括</a:t>
            </a:r>
            <a:r>
              <a:rPr lang="zh-CN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图书封面、题名、作者、 出版社、中图分类、</a:t>
            </a:r>
            <a:r>
              <a:rPr lang="zh-CN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图书内容介绍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200" y="12953999"/>
            <a:ext cx="2941320" cy="54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 flipH="1">
            <a:off x="1767840" y="518160"/>
            <a:ext cx="6492240" cy="15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/>
          <a:lstStyle/>
          <a:p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详情页功能</a:t>
            </a:r>
            <a:endParaRPr lang="en-US" altLang="zh-CN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flipH="1" flipV="1">
            <a:off x="19918680" y="3169920"/>
            <a:ext cx="2987040" cy="990600"/>
          </a:xfrm>
          <a:prstGeom prst="wedgeRoundRectCallout">
            <a:avLst>
              <a:gd name="adj1" fmla="val -13034"/>
              <a:gd name="adj2" fmla="val -10827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相似图书推荐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419100" y="8412480"/>
            <a:ext cx="24803100" cy="48768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464" y="0"/>
            <a:ext cx="8634431" cy="715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6846728" y="1737360"/>
            <a:ext cx="3879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u="sng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在线阅读</a:t>
            </a:r>
            <a:endParaRPr lang="zh-CN" altLang="en-US" b="1" u="sng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343400" y="3931920"/>
            <a:ext cx="1639996" cy="5143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818" y="5157470"/>
            <a:ext cx="13192125" cy="714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961120" y="2331720"/>
            <a:ext cx="2773680" cy="929640"/>
          </a:xfrm>
          <a:prstGeom prst="wedgeRoundRectCallout">
            <a:avLst>
              <a:gd name="adj1" fmla="val -186631"/>
              <a:gd name="adj2" fmla="val 12763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点击在线阅读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flipH="1">
            <a:off x="9616440" y="3916680"/>
            <a:ext cx="2057400" cy="914400"/>
          </a:xfrm>
          <a:prstGeom prst="wedgeRoundRectCallout">
            <a:avLst>
              <a:gd name="adj1" fmla="val 177317"/>
              <a:gd name="adj2" fmla="val 9107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目录导航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488" y="6576060"/>
            <a:ext cx="1698625" cy="55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 flipH="1">
            <a:off x="2895600" y="5928360"/>
            <a:ext cx="2651760" cy="777240"/>
          </a:xfrm>
          <a:prstGeom prst="wedgeRoundRectCallout">
            <a:avLst>
              <a:gd name="adj1" fmla="val -95621"/>
              <a:gd name="adj2" fmla="val -12098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缩略图导航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H="1">
            <a:off x="17967960" y="5013960"/>
            <a:ext cx="1767840" cy="643890"/>
          </a:xfrm>
          <a:prstGeom prst="wedgeRoundRectCallout">
            <a:avLst>
              <a:gd name="adj1" fmla="val 187687"/>
              <a:gd name="adj2" fmla="val -1892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自动缩放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flipH="1">
            <a:off x="10096500" y="8317230"/>
            <a:ext cx="1885950" cy="712470"/>
          </a:xfrm>
          <a:prstGeom prst="wedgeRoundRectCallout">
            <a:avLst>
              <a:gd name="adj1" fmla="val 101195"/>
              <a:gd name="adj2" fmla="val -46426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查找功能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 flipH="1">
            <a:off x="13700760" y="6553200"/>
            <a:ext cx="1977390" cy="685800"/>
          </a:xfrm>
          <a:prstGeom prst="wedgeRoundRectCallout">
            <a:avLst>
              <a:gd name="adj1" fmla="val 246947"/>
              <a:gd name="adj2" fmla="val -21059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上下翻页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49200" y="9555480"/>
            <a:ext cx="502920" cy="152400"/>
          </a:xfrm>
          <a:prstGeom prst="rect">
            <a:avLst/>
          </a:prstGeom>
          <a:solidFill>
            <a:schemeClr val="accent3">
              <a:alpha val="15000"/>
            </a:schemeClr>
          </a:solidFill>
          <a:ln w="28575">
            <a:solidFill>
              <a:srgbClr val="00B050"/>
            </a:solidFill>
            <a:miter lim="400000"/>
          </a:ln>
        </p:spPr>
        <p:txBody>
          <a:bodyPr lIns="0" tIns="0" rIns="0" bIns="0" rtlCol="0" anchor="ctr"/>
          <a:lstStyle/>
          <a:p>
            <a:pPr algn="ctr"/>
            <a:endParaRPr lang="zh-CN" altLang="en-US" sz="32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flipH="1">
            <a:off x="17259300" y="10210800"/>
            <a:ext cx="2171700" cy="647700"/>
          </a:xfrm>
          <a:prstGeom prst="wedgeRoundRectCallout">
            <a:avLst>
              <a:gd name="adj1" fmla="val 257992"/>
              <a:gd name="adj2" fmla="val -13639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7709" tIns="108855" rIns="217709" bIns="108855" upright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高亮关键词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639800" y="2880360"/>
            <a:ext cx="9494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纯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JS(</a:t>
            </a:r>
            <a:r>
              <a:rPr lang="en-US" altLang="zh-CN" sz="2400" dirty="0" err="1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javascript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)</a:t>
            </a:r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实现，无需安装任何插件；</a:t>
            </a:r>
          </a:p>
          <a:p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浏览器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IE8</a:t>
            </a:r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以上、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chrome</a:t>
            </a:r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Firefox</a:t>
            </a:r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</a:t>
            </a:r>
            <a:r>
              <a:rPr lang="en-US" altLang="zh-CN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360</a:t>
            </a:r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浏览器等主流浏览器全兼容</a:t>
            </a:r>
            <a:endParaRPr lang="zh-CN" altLang="en-US" sz="2400" dirty="0">
              <a:solidFill>
                <a:srgbClr val="3F3478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70280" y="3688081"/>
            <a:ext cx="934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3F3478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文档动态加载技术，根据当前预览位置自动加载当前页、后三页。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单色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204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frozt2u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  <a:alpha val="15000"/>
          </a:schemeClr>
        </a:solidFill>
        <a:ln w="12700">
          <a:solidFill/>
          <a:miter lim="400000"/>
        </a:ln>
      </a:spPr>
      <a:bodyPr lIns="0" tIns="0" rIns="0" bIns="0" rtlCol="0" anchor="ctr"/>
      <a:lstStyle>
        <a:defPPr algn="ctr">
          <a:defRPr sz="3200"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</a:defRPr>
        </a:defPPr>
      </a:lst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自定义</PresentationFormat>
  <Paragraphs>411</Paragraphs>
  <Slides>23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Gradient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                                  下载阅读</vt:lpstr>
      <vt:lpstr>幻灯片 11</vt:lpstr>
      <vt:lpstr>幻灯片 12</vt:lpstr>
      <vt:lpstr>幻灯片 13</vt:lpstr>
      <vt:lpstr>Cambridge UP E-text </vt:lpstr>
      <vt:lpstr>幻灯片 15</vt:lpstr>
      <vt:lpstr>幻灯片 16</vt:lpstr>
      <vt:lpstr>幻灯片 17</vt:lpstr>
      <vt:lpstr>幻灯片 18</vt:lpstr>
      <vt:lpstr>幻灯片 19</vt:lpstr>
      <vt:lpstr>McGraw-Hill E-text</vt:lpstr>
      <vt:lpstr>幻灯片 21</vt:lpstr>
      <vt:lpstr>幻灯片 22</vt:lpstr>
      <vt:lpstr>联系我们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2020-04-05T00:54:45Z</dcterms:modified>
</cp:coreProperties>
</file>